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414" r:id="rId2"/>
    <p:sldId id="415" r:id="rId3"/>
    <p:sldId id="383" r:id="rId4"/>
    <p:sldId id="397" r:id="rId5"/>
    <p:sldId id="389" r:id="rId6"/>
    <p:sldId id="394" r:id="rId7"/>
    <p:sldId id="417" r:id="rId8"/>
    <p:sldId id="410" r:id="rId9"/>
    <p:sldId id="418" r:id="rId10"/>
    <p:sldId id="400" r:id="rId11"/>
    <p:sldId id="419" r:id="rId12"/>
    <p:sldId id="303" r:id="rId13"/>
    <p:sldId id="294" r:id="rId14"/>
    <p:sldId id="299" r:id="rId15"/>
    <p:sldId id="420" r:id="rId16"/>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001" userDrawn="1">
          <p15:clr>
            <a:srgbClr val="A4A3A4"/>
          </p15:clr>
        </p15:guide>
        <p15:guide id="4" orient="horz" pos="468" userDrawn="1">
          <p15:clr>
            <a:srgbClr val="A4A3A4"/>
          </p15:clr>
        </p15:guide>
        <p15:guide id="5" pos="5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AF1A"/>
    <a:srgbClr val="F5BB13"/>
    <a:srgbClr val="205560"/>
    <a:srgbClr val="FCFCFC"/>
    <a:srgbClr val="5BADFA"/>
    <a:srgbClr val="0E78BE"/>
    <a:srgbClr val="55B8E2"/>
    <a:srgbClr val="1C95D4"/>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5" autoAdjust="0"/>
    <p:restoredTop sz="93201" autoAdjust="0"/>
  </p:normalViewPr>
  <p:slideViewPr>
    <p:cSldViewPr snapToGrid="0">
      <p:cViewPr varScale="1">
        <p:scale>
          <a:sx n="86" d="100"/>
          <a:sy n="86" d="100"/>
        </p:scale>
        <p:origin x="528" y="62"/>
      </p:cViewPr>
      <p:guideLst>
        <p:guide pos="3001"/>
        <p:guide orient="horz" pos="468"/>
        <p:guide pos="560"/>
      </p:guideLst>
    </p:cSldViewPr>
  </p:slideViewPr>
  <p:outlineViewPr>
    <p:cViewPr>
      <p:scale>
        <a:sx n="33" d="100"/>
        <a:sy n="33" d="100"/>
      </p:scale>
      <p:origin x="0" y="-768"/>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0000500000000000000" pitchFamily="2"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0000500000000000000" pitchFamily="2" charset="-122"/>
              </a:defRPr>
            </a:lvl1pPr>
          </a:lstStyle>
          <a:p>
            <a:fld id="{064E96B3-64D9-4A8F-8A05-F01D3CB199B8}" type="datetimeFigureOut">
              <a:rPr lang="en-US" smtClean="0"/>
              <a:pPr/>
              <a:t>9/18/2020</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0000500000000000000" pitchFamily="2"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0000500000000000000" pitchFamily="2" charset="-122"/>
              </a:defRPr>
            </a:lvl1pPr>
          </a:lstStyle>
          <a:p>
            <a:fld id="{8B22650A-3B22-4C48-85CF-E0840227AD0A}" type="slidenum">
              <a:rPr lang="en-US" smtClean="0"/>
              <a:pPr/>
              <a:t>‹#›</a:t>
            </a:fld>
            <a:endParaRPr lang="en-US" dirty="0"/>
          </a:p>
        </p:txBody>
      </p:sp>
    </p:spTree>
    <p:extLst>
      <p:ext uri="{BB962C8B-B14F-4D97-AF65-F5344CB8AC3E}">
        <p14:creationId xmlns:p14="http://schemas.microsoft.com/office/powerpoint/2010/main" val="175392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1pPr>
    <a:lvl2pPr marL="4572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2pPr>
    <a:lvl3pPr marL="9144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3pPr>
    <a:lvl4pPr marL="13716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4pPr>
    <a:lvl5pPr marL="18288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a:t>
            </a:fld>
            <a:endParaRPr lang="en-US"/>
          </a:p>
        </p:txBody>
      </p:sp>
    </p:spTree>
    <p:extLst>
      <p:ext uri="{BB962C8B-B14F-4D97-AF65-F5344CB8AC3E}">
        <p14:creationId xmlns:p14="http://schemas.microsoft.com/office/powerpoint/2010/main" val="3666354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10</a:t>
            </a:fld>
            <a:endParaRPr lang="en-US"/>
          </a:p>
        </p:txBody>
      </p:sp>
    </p:spTree>
    <p:extLst>
      <p:ext uri="{BB962C8B-B14F-4D97-AF65-F5344CB8AC3E}">
        <p14:creationId xmlns:p14="http://schemas.microsoft.com/office/powerpoint/2010/main" val="312187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11</a:t>
            </a:fld>
            <a:endParaRPr lang="en-US"/>
          </a:p>
        </p:txBody>
      </p:sp>
    </p:spTree>
    <p:extLst>
      <p:ext uri="{BB962C8B-B14F-4D97-AF65-F5344CB8AC3E}">
        <p14:creationId xmlns:p14="http://schemas.microsoft.com/office/powerpoint/2010/main" val="3471026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72CD8-8591-4F3C-87BB-F67CE7A96C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64122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72CD8-8591-4F3C-87BB-F67CE7A96C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60448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72CD8-8591-4F3C-87BB-F67CE7A96C3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8782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15</a:t>
            </a:fld>
            <a:endParaRPr lang="en-US"/>
          </a:p>
        </p:txBody>
      </p:sp>
    </p:spTree>
    <p:extLst>
      <p:ext uri="{BB962C8B-B14F-4D97-AF65-F5344CB8AC3E}">
        <p14:creationId xmlns:p14="http://schemas.microsoft.com/office/powerpoint/2010/main" val="639250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2</a:t>
            </a:fld>
            <a:endParaRPr lang="en-US"/>
          </a:p>
        </p:txBody>
      </p:sp>
    </p:spTree>
    <p:extLst>
      <p:ext uri="{BB962C8B-B14F-4D97-AF65-F5344CB8AC3E}">
        <p14:creationId xmlns:p14="http://schemas.microsoft.com/office/powerpoint/2010/main" val="40360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3</a:t>
            </a:fld>
            <a:endParaRPr lang="en-US"/>
          </a:p>
        </p:txBody>
      </p:sp>
    </p:spTree>
    <p:extLst>
      <p:ext uri="{BB962C8B-B14F-4D97-AF65-F5344CB8AC3E}">
        <p14:creationId xmlns:p14="http://schemas.microsoft.com/office/powerpoint/2010/main" val="2788633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4</a:t>
            </a:fld>
            <a:endParaRPr lang="en-US"/>
          </a:p>
        </p:txBody>
      </p:sp>
    </p:spTree>
    <p:extLst>
      <p:ext uri="{BB962C8B-B14F-4D97-AF65-F5344CB8AC3E}">
        <p14:creationId xmlns:p14="http://schemas.microsoft.com/office/powerpoint/2010/main" val="3829057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5</a:t>
            </a:fld>
            <a:endParaRPr lang="en-US"/>
          </a:p>
        </p:txBody>
      </p:sp>
    </p:spTree>
    <p:extLst>
      <p:ext uri="{BB962C8B-B14F-4D97-AF65-F5344CB8AC3E}">
        <p14:creationId xmlns:p14="http://schemas.microsoft.com/office/powerpoint/2010/main" val="3156866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6</a:t>
            </a:fld>
            <a:endParaRPr lang="en-US"/>
          </a:p>
        </p:txBody>
      </p:sp>
    </p:spTree>
    <p:extLst>
      <p:ext uri="{BB962C8B-B14F-4D97-AF65-F5344CB8AC3E}">
        <p14:creationId xmlns:p14="http://schemas.microsoft.com/office/powerpoint/2010/main" val="2223970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7</a:t>
            </a:fld>
            <a:endParaRPr lang="en-US"/>
          </a:p>
        </p:txBody>
      </p:sp>
    </p:spTree>
    <p:extLst>
      <p:ext uri="{BB962C8B-B14F-4D97-AF65-F5344CB8AC3E}">
        <p14:creationId xmlns:p14="http://schemas.microsoft.com/office/powerpoint/2010/main" val="4148332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8</a:t>
            </a:fld>
            <a:endParaRPr lang="en-US"/>
          </a:p>
        </p:txBody>
      </p:sp>
    </p:spTree>
    <p:extLst>
      <p:ext uri="{BB962C8B-B14F-4D97-AF65-F5344CB8AC3E}">
        <p14:creationId xmlns:p14="http://schemas.microsoft.com/office/powerpoint/2010/main" val="3380563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9</a:t>
            </a:fld>
            <a:endParaRPr lang="en-US"/>
          </a:p>
        </p:txBody>
      </p:sp>
    </p:spTree>
    <p:extLst>
      <p:ext uri="{BB962C8B-B14F-4D97-AF65-F5344CB8AC3E}">
        <p14:creationId xmlns:p14="http://schemas.microsoft.com/office/powerpoint/2010/main" val="4023862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7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595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FA8F3-2A49-4229-88E0-C7A47F23DAF4}"/>
              </a:ext>
            </a:extLst>
          </p:cNvPr>
          <p:cNvSpPr>
            <a:spLocks noGrp="1"/>
          </p:cNvSpPr>
          <p:nvPr>
            <p:ph type="title"/>
          </p:nvPr>
        </p:nvSpPr>
        <p:spPr>
          <a:xfrm>
            <a:off x="1739900" y="378611"/>
            <a:ext cx="5635171" cy="535531"/>
          </a:xfrm>
          <a:prstGeom prst="rect">
            <a:avLst/>
          </a:prstGeom>
        </p:spPr>
        <p:txBody>
          <a:bodyPr wrap="square" anchor="ctr" anchorCtr="0">
            <a:spAutoFit/>
          </a:bodyPr>
          <a:lstStyle>
            <a:lvl1pPr algn="l">
              <a:defRPr sz="3200" b="1" strike="noStrike">
                <a:solidFill>
                  <a:schemeClr val="accent1"/>
                </a:solidFill>
                <a:effectLst/>
                <a:latin typeface="印品黑体" panose="00000500000000000000" pitchFamily="2" charset="-122"/>
              </a:defRPr>
            </a:lvl1pPr>
          </a:lstStyle>
          <a:p>
            <a:r>
              <a:rPr lang="zh-CN" altLang="en-US" dirty="0"/>
              <a:t>单击此处编辑母版标题样式</a:t>
            </a:r>
          </a:p>
        </p:txBody>
      </p:sp>
      <p:pic>
        <p:nvPicPr>
          <p:cNvPr id="6" name="图片 5">
            <a:extLst>
              <a:ext uri="{FF2B5EF4-FFF2-40B4-BE49-F238E27FC236}">
                <a16:creationId xmlns:a16="http://schemas.microsoft.com/office/drawing/2014/main" id="{D67D22F4-CEC8-4338-80CE-8BECE2414688}"/>
              </a:ext>
            </a:extLst>
          </p:cNvPr>
          <p:cNvPicPr>
            <a:picLocks noChangeAspect="1"/>
          </p:cNvPicPr>
          <p:nvPr userDrawn="1"/>
        </p:nvPicPr>
        <p:blipFill>
          <a:blip r:embed="rId2"/>
          <a:stretch>
            <a:fillRect/>
          </a:stretch>
        </p:blipFill>
        <p:spPr>
          <a:xfrm>
            <a:off x="247650" y="292435"/>
            <a:ext cx="1289050" cy="707883"/>
          </a:xfrm>
          <a:prstGeom prst="rect">
            <a:avLst/>
          </a:prstGeom>
        </p:spPr>
      </p:pic>
    </p:spTree>
    <p:extLst>
      <p:ext uri="{BB962C8B-B14F-4D97-AF65-F5344CB8AC3E}">
        <p14:creationId xmlns:p14="http://schemas.microsoft.com/office/powerpoint/2010/main" val="402347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15:guide id="3" pos="7333">
          <p15:clr>
            <a:srgbClr val="FBAE40"/>
          </p15:clr>
        </p15:guide>
        <p15:guide id="4" orient="horz" pos="65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4F905-2824-4A34-BEB2-A21B3B74F05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pic>
        <p:nvPicPr>
          <p:cNvPr id="4" name="图片 3">
            <a:extLst>
              <a:ext uri="{FF2B5EF4-FFF2-40B4-BE49-F238E27FC236}">
                <a16:creationId xmlns:a16="http://schemas.microsoft.com/office/drawing/2014/main" id="{C345B8E1-27D3-4F8F-97B2-17239697A2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137"/>
            <a:ext cx="12192000" cy="6819726"/>
          </a:xfrm>
          <a:prstGeom prst="rect">
            <a:avLst/>
          </a:prstGeom>
        </p:spPr>
      </p:pic>
    </p:spTree>
    <p:extLst>
      <p:ext uri="{BB962C8B-B14F-4D97-AF65-F5344CB8AC3E}">
        <p14:creationId xmlns:p14="http://schemas.microsoft.com/office/powerpoint/2010/main" val="37663497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BF70207-D87D-414E-966D-576E0F24ED38}"/>
              </a:ext>
            </a:extLst>
          </p:cNvPr>
          <p:cNvPicPr>
            <a:picLocks noChangeAspect="1"/>
          </p:cNvPicPr>
          <p:nvPr userDrawn="1"/>
        </p:nvPicPr>
        <p:blipFill>
          <a:blip r:embed="rId6"/>
          <a:stretch>
            <a:fillRect/>
          </a:stretch>
        </p:blipFill>
        <p:spPr>
          <a:xfrm>
            <a:off x="0" y="0"/>
            <a:ext cx="12193063" cy="6858000"/>
          </a:xfrm>
          <a:prstGeom prst="rect">
            <a:avLst/>
          </a:prstGeom>
        </p:spPr>
      </p:pic>
      <p:pic>
        <p:nvPicPr>
          <p:cNvPr id="3" name="图片 2">
            <a:extLst>
              <a:ext uri="{FF2B5EF4-FFF2-40B4-BE49-F238E27FC236}">
                <a16:creationId xmlns:a16="http://schemas.microsoft.com/office/drawing/2014/main" id="{E478E85F-8C11-40C2-A06C-FC1F1F11DF0C}"/>
              </a:ext>
            </a:extLst>
          </p:cNvPr>
          <p:cNvPicPr>
            <a:picLocks noChangeAspect="1"/>
          </p:cNvPicPr>
          <p:nvPr userDrawn="1"/>
        </p:nvPicPr>
        <p:blipFill>
          <a:blip r:embed="rId7" cstate="print">
            <a:duotone>
              <a:srgbClr val="4A67AA">
                <a:shade val="45000"/>
                <a:satMod val="135000"/>
              </a:srgbClr>
              <a:prstClr val="white"/>
            </a:duotone>
            <a:extLst>
              <a:ext uri="{28A0092B-C50C-407E-A947-70E740481C1C}">
                <a14:useLocalDpi xmlns:a14="http://schemas.microsoft.com/office/drawing/2010/main" val="0"/>
              </a:ext>
            </a:extLst>
          </a:blip>
          <a:stretch>
            <a:fillRect/>
          </a:stretch>
        </p:blipFill>
        <p:spPr>
          <a:xfrm>
            <a:off x="-2824" y="-1"/>
            <a:ext cx="12194824" cy="6858001"/>
          </a:xfrm>
          <a:prstGeom prst="rect">
            <a:avLst/>
          </a:prstGeom>
        </p:spPr>
      </p:pic>
    </p:spTree>
    <p:extLst>
      <p:ext uri="{BB962C8B-B14F-4D97-AF65-F5344CB8AC3E}">
        <p14:creationId xmlns:p14="http://schemas.microsoft.com/office/powerpoint/2010/main" val="108331402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B62DD592-2BEB-4140-A5F6-D737E3E30266}"/>
              </a:ext>
            </a:extLst>
          </p:cNvPr>
          <p:cNvPicPr>
            <a:picLocks noChangeAspect="1"/>
          </p:cNvPicPr>
          <p:nvPr/>
        </p:nvPicPr>
        <p:blipFill>
          <a:blip r:embed="rId5" cstate="print">
            <a:duotone>
              <a:srgbClr val="4A67AA">
                <a:shade val="45000"/>
                <a:satMod val="135000"/>
              </a:srgbClr>
              <a:prstClr val="white"/>
            </a:duotone>
            <a:extLst>
              <a:ext uri="{28A0092B-C50C-407E-A947-70E740481C1C}">
                <a14:useLocalDpi xmlns:a14="http://schemas.microsoft.com/office/drawing/2010/main" val="0"/>
              </a:ext>
            </a:extLst>
          </a:blip>
          <a:stretch>
            <a:fillRect/>
          </a:stretch>
        </p:blipFill>
        <p:spPr>
          <a:xfrm>
            <a:off x="-27419" y="1547"/>
            <a:ext cx="12194824" cy="6858001"/>
          </a:xfrm>
          <a:prstGeom prst="rect">
            <a:avLst/>
          </a:prstGeom>
        </p:spPr>
      </p:pic>
      <p:sp>
        <p:nvSpPr>
          <p:cNvPr id="36" name="文本框 1">
            <a:extLst>
              <a:ext uri="{FF2B5EF4-FFF2-40B4-BE49-F238E27FC236}">
                <a16:creationId xmlns:a16="http://schemas.microsoft.com/office/drawing/2014/main" id="{2966D6C7-2BB9-408E-83CD-1D8BB64EAE5A}"/>
              </a:ext>
            </a:extLst>
          </p:cNvPr>
          <p:cNvSpPr txBox="1"/>
          <p:nvPr/>
        </p:nvSpPr>
        <p:spPr>
          <a:xfrm>
            <a:off x="642328" y="3339418"/>
            <a:ext cx="5825584" cy="707886"/>
          </a:xfrm>
          <a:prstGeom prst="rect">
            <a:avLst/>
          </a:prstGeom>
          <a:noFill/>
        </p:spPr>
        <p:txBody>
          <a:bodyPr wrap="square" rtlCol="0">
            <a:spAutoFit/>
          </a:bodyPr>
          <a:lstStyle>
            <a:defPPr>
              <a:defRPr lang="zh-CN"/>
            </a:defPPr>
            <a:lvl1pPr>
              <a:defRPr sz="3600" b="1">
                <a:solidFill>
                  <a:schemeClr val="tx1">
                    <a:lumMod val="75000"/>
                    <a:lumOff val="25000"/>
                  </a:schemeClr>
                </a:solidFill>
                <a:latin typeface="方正喵呜体" panose="02010600010101010101" pitchFamily="2" charset="-122"/>
                <a:ea typeface="方正喵呜体" panose="02010600010101010101" pitchFamily="2" charset="-122"/>
              </a:defRPr>
            </a:lvl1pPr>
          </a:lstStyle>
          <a:p>
            <a:r>
              <a:rPr lang="en-US" altLang="zh-CN" sz="4000" b="0" spc="60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2020</a:t>
            </a:r>
            <a:r>
              <a:rPr lang="zh-CN" altLang="en-US" sz="4000" b="0" spc="60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科协暑假考核</a:t>
            </a:r>
          </a:p>
        </p:txBody>
      </p:sp>
      <p:pic>
        <p:nvPicPr>
          <p:cNvPr id="2" name="5c1cdd8796a4a">
            <a:hlinkClick r:id="" action="ppaction://media"/>
            <a:extLst>
              <a:ext uri="{FF2B5EF4-FFF2-40B4-BE49-F238E27FC236}">
                <a16:creationId xmlns:a16="http://schemas.microsoft.com/office/drawing/2014/main" id="{89391097-B096-45AE-9739-E903A3B468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446" y="265839"/>
            <a:ext cx="406400" cy="406400"/>
          </a:xfrm>
          <a:prstGeom prst="rect">
            <a:avLst/>
          </a:prstGeom>
        </p:spPr>
      </p:pic>
      <p:sp>
        <p:nvSpPr>
          <p:cNvPr id="32" name="文本框 29">
            <a:extLst>
              <a:ext uri="{FF2B5EF4-FFF2-40B4-BE49-F238E27FC236}">
                <a16:creationId xmlns:a16="http://schemas.microsoft.com/office/drawing/2014/main" id="{93DCAF0F-30E9-4C80-B9AD-0879916B8E73}"/>
              </a:ext>
            </a:extLst>
          </p:cNvPr>
          <p:cNvSpPr txBox="1"/>
          <p:nvPr/>
        </p:nvSpPr>
        <p:spPr>
          <a:xfrm>
            <a:off x="485354" y="1726528"/>
            <a:ext cx="7322991" cy="1423467"/>
          </a:xfrm>
          <a:prstGeom prst="rect">
            <a:avLst/>
          </a:prstGeom>
          <a:noFill/>
        </p:spPr>
        <p:txBody>
          <a:bodyPr wrap="square" lIns="68580" tIns="34290" rIns="68580" bIns="34290" rtlCol="0">
            <a:spAutoFit/>
          </a:bodyPr>
          <a:lstStyle/>
          <a:p>
            <a:r>
              <a:rPr lang="en-US" altLang="zh-CN" sz="8800" kern="0" spc="300" dirty="0">
                <a:ln>
                  <a:solidFill>
                    <a:prstClr val="black">
                      <a:lumMod val="75000"/>
                      <a:lumOff val="25000"/>
                    </a:prstClr>
                  </a:solidFill>
                </a:ln>
                <a:blipFill>
                  <a:blip r:embed="rId7"/>
                  <a:stretch>
                    <a:fillRect/>
                  </a:stretch>
                </a:blipFill>
                <a:latin typeface="Arial" panose="020B0604020202020204" pitchFamily="34" charset="0"/>
                <a:ea typeface="微软雅黑" panose="020B0503020204020204" pitchFamily="34" charset="-122"/>
                <a:sym typeface="Arial" panose="020B0604020202020204" pitchFamily="34" charset="0"/>
              </a:rPr>
              <a:t>Golden arch</a:t>
            </a:r>
            <a:endParaRPr lang="zh-CN" altLang="en-US" sz="8800" kern="0" spc="300" dirty="0">
              <a:ln>
                <a:solidFill>
                  <a:prstClr val="black">
                    <a:lumMod val="75000"/>
                    <a:lumOff val="25000"/>
                  </a:prstClr>
                </a:solidFill>
              </a:ln>
              <a:blipFill>
                <a:blip r:embed="rId7"/>
                <a:stretch>
                  <a:fillRect/>
                </a:stretch>
              </a:blipFill>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68">
            <a:extLst>
              <a:ext uri="{FF2B5EF4-FFF2-40B4-BE49-F238E27FC236}">
                <a16:creationId xmlns:a16="http://schemas.microsoft.com/office/drawing/2014/main" id="{5B204F98-D994-447B-9064-245D04131051}"/>
              </a:ext>
            </a:extLst>
          </p:cNvPr>
          <p:cNvSpPr/>
          <p:nvPr/>
        </p:nvSpPr>
        <p:spPr>
          <a:xfrm flipH="1">
            <a:off x="575216" y="4211612"/>
            <a:ext cx="7177008" cy="118804"/>
          </a:xfrm>
          <a:custGeom>
            <a:avLst/>
            <a:gdLst>
              <a:gd name="connsiteX0" fmla="*/ 0 w 5444836"/>
              <a:gd name="connsiteY0" fmla="*/ 104038 h 104038"/>
              <a:gd name="connsiteX1" fmla="*/ 477981 w 5444836"/>
              <a:gd name="connsiteY1" fmla="*/ 83256 h 104038"/>
              <a:gd name="connsiteX2" fmla="*/ 519545 w 5444836"/>
              <a:gd name="connsiteY2" fmla="*/ 72865 h 104038"/>
              <a:gd name="connsiteX3" fmla="*/ 571500 w 5444836"/>
              <a:gd name="connsiteY3" fmla="*/ 62474 h 104038"/>
              <a:gd name="connsiteX4" fmla="*/ 1184563 w 5444836"/>
              <a:gd name="connsiteY4" fmla="*/ 41692 h 104038"/>
              <a:gd name="connsiteX5" fmla="*/ 5143500 w 5444836"/>
              <a:gd name="connsiteY5" fmla="*/ 20910 h 104038"/>
              <a:gd name="connsiteX6" fmla="*/ 5278581 w 5444836"/>
              <a:gd name="connsiteY6" fmla="*/ 10519 h 104038"/>
              <a:gd name="connsiteX7" fmla="*/ 5444836 w 5444836"/>
              <a:gd name="connsiteY7" fmla="*/ 128 h 10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4836" h="104038">
                <a:moveTo>
                  <a:pt x="0" y="104038"/>
                </a:moveTo>
                <a:cubicBezTo>
                  <a:pt x="198358" y="64366"/>
                  <a:pt x="-22900" y="105518"/>
                  <a:pt x="477981" y="83256"/>
                </a:cubicBezTo>
                <a:cubicBezTo>
                  <a:pt x="492248" y="82622"/>
                  <a:pt x="505604" y="75963"/>
                  <a:pt x="519545" y="72865"/>
                </a:cubicBezTo>
                <a:cubicBezTo>
                  <a:pt x="536786" y="69034"/>
                  <a:pt x="553911" y="64073"/>
                  <a:pt x="571500" y="62474"/>
                </a:cubicBezTo>
                <a:cubicBezTo>
                  <a:pt x="731602" y="47919"/>
                  <a:pt x="1088357" y="42679"/>
                  <a:pt x="1184563" y="41692"/>
                </a:cubicBezTo>
                <a:lnTo>
                  <a:pt x="5143500" y="20910"/>
                </a:lnTo>
                <a:lnTo>
                  <a:pt x="5278581" y="10519"/>
                </a:lnTo>
                <a:cubicBezTo>
                  <a:pt x="5421857" y="-1940"/>
                  <a:pt x="5336525" y="128"/>
                  <a:pt x="5444836" y="128"/>
                </a:cubicBezTo>
              </a:path>
            </a:pathLst>
          </a:custGeom>
          <a:noFill/>
          <a:ln w="25400" cap="flat" cmpd="sng" algn="ctr">
            <a:solidFill>
              <a:srgbClr val="0101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任意多边形 69">
            <a:extLst>
              <a:ext uri="{FF2B5EF4-FFF2-40B4-BE49-F238E27FC236}">
                <a16:creationId xmlns:a16="http://schemas.microsoft.com/office/drawing/2014/main" id="{821D839B-BD93-4B35-A679-E58B546A6DEB}"/>
              </a:ext>
            </a:extLst>
          </p:cNvPr>
          <p:cNvSpPr/>
          <p:nvPr/>
        </p:nvSpPr>
        <p:spPr>
          <a:xfrm>
            <a:off x="539552" y="3118837"/>
            <a:ext cx="7177008" cy="118804"/>
          </a:xfrm>
          <a:custGeom>
            <a:avLst/>
            <a:gdLst>
              <a:gd name="connsiteX0" fmla="*/ 0 w 5444836"/>
              <a:gd name="connsiteY0" fmla="*/ 104038 h 104038"/>
              <a:gd name="connsiteX1" fmla="*/ 477981 w 5444836"/>
              <a:gd name="connsiteY1" fmla="*/ 83256 h 104038"/>
              <a:gd name="connsiteX2" fmla="*/ 519545 w 5444836"/>
              <a:gd name="connsiteY2" fmla="*/ 72865 h 104038"/>
              <a:gd name="connsiteX3" fmla="*/ 571500 w 5444836"/>
              <a:gd name="connsiteY3" fmla="*/ 62474 h 104038"/>
              <a:gd name="connsiteX4" fmla="*/ 1184563 w 5444836"/>
              <a:gd name="connsiteY4" fmla="*/ 41692 h 104038"/>
              <a:gd name="connsiteX5" fmla="*/ 5143500 w 5444836"/>
              <a:gd name="connsiteY5" fmla="*/ 20910 h 104038"/>
              <a:gd name="connsiteX6" fmla="*/ 5278581 w 5444836"/>
              <a:gd name="connsiteY6" fmla="*/ 10519 h 104038"/>
              <a:gd name="connsiteX7" fmla="*/ 5444836 w 5444836"/>
              <a:gd name="connsiteY7" fmla="*/ 128 h 10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4836" h="104038">
                <a:moveTo>
                  <a:pt x="0" y="104038"/>
                </a:moveTo>
                <a:cubicBezTo>
                  <a:pt x="198358" y="64366"/>
                  <a:pt x="-22900" y="105518"/>
                  <a:pt x="477981" y="83256"/>
                </a:cubicBezTo>
                <a:cubicBezTo>
                  <a:pt x="492248" y="82622"/>
                  <a:pt x="505604" y="75963"/>
                  <a:pt x="519545" y="72865"/>
                </a:cubicBezTo>
                <a:cubicBezTo>
                  <a:pt x="536786" y="69034"/>
                  <a:pt x="553911" y="64073"/>
                  <a:pt x="571500" y="62474"/>
                </a:cubicBezTo>
                <a:cubicBezTo>
                  <a:pt x="731602" y="47919"/>
                  <a:pt x="1088357" y="42679"/>
                  <a:pt x="1184563" y="41692"/>
                </a:cubicBezTo>
                <a:lnTo>
                  <a:pt x="5143500" y="20910"/>
                </a:lnTo>
                <a:lnTo>
                  <a:pt x="5278581" y="10519"/>
                </a:lnTo>
                <a:cubicBezTo>
                  <a:pt x="5421857" y="-1940"/>
                  <a:pt x="5336525" y="128"/>
                  <a:pt x="5444836" y="128"/>
                </a:cubicBezTo>
              </a:path>
            </a:pathLst>
          </a:custGeom>
          <a:noFill/>
          <a:ln w="25400" cap="flat" cmpd="sng" algn="ctr">
            <a:solidFill>
              <a:srgbClr val="0101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14">
            <a:extLst>
              <a:ext uri="{FF2B5EF4-FFF2-40B4-BE49-F238E27FC236}">
                <a16:creationId xmlns:a16="http://schemas.microsoft.com/office/drawing/2014/main" id="{9481A3E0-3401-4083-BD00-B8DE47515816}"/>
              </a:ext>
            </a:extLst>
          </p:cNvPr>
          <p:cNvSpPr txBox="1"/>
          <p:nvPr/>
        </p:nvSpPr>
        <p:spPr>
          <a:xfrm>
            <a:off x="948840" y="4537703"/>
            <a:ext cx="4033930" cy="369332"/>
          </a:xfrm>
          <a:prstGeom prst="rect">
            <a:avLst/>
          </a:prstGeom>
          <a:noFill/>
        </p:spPr>
        <p:txBody>
          <a:bodyPr wrap="square" rtlCol="0">
            <a:spAutoFit/>
          </a:bodyPr>
          <a:lstStyle/>
          <a:p>
            <a:r>
              <a:rPr lang="en-US" altLang="zh-CN" b="1"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Author</a:t>
            </a:r>
            <a:r>
              <a:rPr lang="zh-CN" altLang="en-US" b="1"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a:t>
            </a:r>
            <a:r>
              <a:rPr lang="en-US" altLang="zh-CN" b="1"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CL</a:t>
            </a:r>
            <a:endParaRPr lang="zh-CN" altLang="en-US" b="1"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5">
            <a:extLst>
              <a:ext uri="{FF2B5EF4-FFF2-40B4-BE49-F238E27FC236}">
                <a16:creationId xmlns:a16="http://schemas.microsoft.com/office/drawing/2014/main" id="{3774C586-6D6F-4E73-B44F-9FA99F5A6A3C}"/>
              </a:ext>
            </a:extLst>
          </p:cNvPr>
          <p:cNvSpPr>
            <a:spLocks noEditPoints="1"/>
          </p:cNvSpPr>
          <p:nvPr/>
        </p:nvSpPr>
        <p:spPr bwMode="auto">
          <a:xfrm>
            <a:off x="7594513" y="1326922"/>
            <a:ext cx="759170" cy="624354"/>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ysClr val="windowText" lastClr="000000">
              <a:lumMod val="75000"/>
              <a:lumOff val="2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5">
            <a:extLst>
              <a:ext uri="{FF2B5EF4-FFF2-40B4-BE49-F238E27FC236}">
                <a16:creationId xmlns:a16="http://schemas.microsoft.com/office/drawing/2014/main" id="{EAA1028A-6072-4A22-8699-0FB86FA73840}"/>
              </a:ext>
            </a:extLst>
          </p:cNvPr>
          <p:cNvSpPr>
            <a:spLocks noEditPoints="1"/>
          </p:cNvSpPr>
          <p:nvPr/>
        </p:nvSpPr>
        <p:spPr bwMode="auto">
          <a:xfrm>
            <a:off x="10394580" y="1455823"/>
            <a:ext cx="445700" cy="366551"/>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ysClr val="windowText" lastClr="000000">
              <a:lumMod val="75000"/>
              <a:lumOff val="2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6">
            <a:extLst>
              <a:ext uri="{FF2B5EF4-FFF2-40B4-BE49-F238E27FC236}">
                <a16:creationId xmlns:a16="http://schemas.microsoft.com/office/drawing/2014/main" id="{BB61DA32-601E-46AE-BA7D-42D2E5E1E02B}"/>
              </a:ext>
            </a:extLst>
          </p:cNvPr>
          <p:cNvSpPr/>
          <p:nvPr/>
        </p:nvSpPr>
        <p:spPr>
          <a:xfrm>
            <a:off x="-14894" y="6523072"/>
            <a:ext cx="12192000" cy="202975"/>
          </a:xfrm>
          <a:custGeom>
            <a:avLst/>
            <a:gdLst>
              <a:gd name="connsiteX0" fmla="*/ 0 w 12296633"/>
              <a:gd name="connsiteY0" fmla="*/ 0 h 204717"/>
              <a:gd name="connsiteX1" fmla="*/ 682388 w 12296633"/>
              <a:gd name="connsiteY1" fmla="*/ 27296 h 204717"/>
              <a:gd name="connsiteX2" fmla="*/ 723332 w 12296633"/>
              <a:gd name="connsiteY2" fmla="*/ 40944 h 204717"/>
              <a:gd name="connsiteX3" fmla="*/ 805218 w 12296633"/>
              <a:gd name="connsiteY3" fmla="*/ 54592 h 204717"/>
              <a:gd name="connsiteX4" fmla="*/ 968991 w 12296633"/>
              <a:gd name="connsiteY4" fmla="*/ 95535 h 204717"/>
              <a:gd name="connsiteX5" fmla="*/ 1856096 w 12296633"/>
              <a:gd name="connsiteY5" fmla="*/ 81887 h 204717"/>
              <a:gd name="connsiteX6" fmla="*/ 1951630 w 12296633"/>
              <a:gd name="connsiteY6" fmla="*/ 68239 h 204717"/>
              <a:gd name="connsiteX7" fmla="*/ 1992573 w 12296633"/>
              <a:gd name="connsiteY7" fmla="*/ 54592 h 204717"/>
              <a:gd name="connsiteX8" fmla="*/ 2047164 w 12296633"/>
              <a:gd name="connsiteY8" fmla="*/ 68239 h 204717"/>
              <a:gd name="connsiteX9" fmla="*/ 2088108 w 12296633"/>
              <a:gd name="connsiteY9" fmla="*/ 81887 h 204717"/>
              <a:gd name="connsiteX10" fmla="*/ 2197290 w 12296633"/>
              <a:gd name="connsiteY10" fmla="*/ 109183 h 204717"/>
              <a:gd name="connsiteX11" fmla="*/ 2251881 w 12296633"/>
              <a:gd name="connsiteY11" fmla="*/ 122830 h 204717"/>
              <a:gd name="connsiteX12" fmla="*/ 2292824 w 12296633"/>
              <a:gd name="connsiteY12" fmla="*/ 136478 h 204717"/>
              <a:gd name="connsiteX13" fmla="*/ 2442949 w 12296633"/>
              <a:gd name="connsiteY13" fmla="*/ 150126 h 204717"/>
              <a:gd name="connsiteX14" fmla="*/ 3125338 w 12296633"/>
              <a:gd name="connsiteY14" fmla="*/ 177421 h 204717"/>
              <a:gd name="connsiteX15" fmla="*/ 3179929 w 12296633"/>
              <a:gd name="connsiteY15" fmla="*/ 191069 h 204717"/>
              <a:gd name="connsiteX16" fmla="*/ 3261815 w 12296633"/>
              <a:gd name="connsiteY16" fmla="*/ 204717 h 204717"/>
              <a:gd name="connsiteX17" fmla="*/ 3671248 w 12296633"/>
              <a:gd name="connsiteY17" fmla="*/ 191069 h 204717"/>
              <a:gd name="connsiteX18" fmla="*/ 3712191 w 12296633"/>
              <a:gd name="connsiteY18" fmla="*/ 177421 h 204717"/>
              <a:gd name="connsiteX19" fmla="*/ 3780430 w 12296633"/>
              <a:gd name="connsiteY19" fmla="*/ 163774 h 204717"/>
              <a:gd name="connsiteX20" fmla="*/ 3821373 w 12296633"/>
              <a:gd name="connsiteY20" fmla="*/ 150126 h 204717"/>
              <a:gd name="connsiteX21" fmla="*/ 3998794 w 12296633"/>
              <a:gd name="connsiteY21" fmla="*/ 122830 h 204717"/>
              <a:gd name="connsiteX22" fmla="*/ 4053385 w 12296633"/>
              <a:gd name="connsiteY22" fmla="*/ 109183 h 204717"/>
              <a:gd name="connsiteX23" fmla="*/ 4312693 w 12296633"/>
              <a:gd name="connsiteY23" fmla="*/ 136478 h 204717"/>
              <a:gd name="connsiteX24" fmla="*/ 4367284 w 12296633"/>
              <a:gd name="connsiteY24" fmla="*/ 163774 h 204717"/>
              <a:gd name="connsiteX25" fmla="*/ 4544705 w 12296633"/>
              <a:gd name="connsiteY25" fmla="*/ 177421 h 204717"/>
              <a:gd name="connsiteX26" fmla="*/ 4735773 w 12296633"/>
              <a:gd name="connsiteY26" fmla="*/ 204717 h 204717"/>
              <a:gd name="connsiteX27" fmla="*/ 5145206 w 12296633"/>
              <a:gd name="connsiteY27" fmla="*/ 191069 h 204717"/>
              <a:gd name="connsiteX28" fmla="*/ 5186149 w 12296633"/>
              <a:gd name="connsiteY28" fmla="*/ 177421 h 204717"/>
              <a:gd name="connsiteX29" fmla="*/ 5240741 w 12296633"/>
              <a:gd name="connsiteY29" fmla="*/ 163774 h 204717"/>
              <a:gd name="connsiteX30" fmla="*/ 6073254 w 12296633"/>
              <a:gd name="connsiteY30" fmla="*/ 177421 h 204717"/>
              <a:gd name="connsiteX31" fmla="*/ 6509982 w 12296633"/>
              <a:gd name="connsiteY31" fmla="*/ 177421 h 204717"/>
              <a:gd name="connsiteX32" fmla="*/ 6550926 w 12296633"/>
              <a:gd name="connsiteY32" fmla="*/ 163774 h 204717"/>
              <a:gd name="connsiteX33" fmla="*/ 6591869 w 12296633"/>
              <a:gd name="connsiteY33" fmla="*/ 136478 h 204717"/>
              <a:gd name="connsiteX34" fmla="*/ 6769290 w 12296633"/>
              <a:gd name="connsiteY34" fmla="*/ 122830 h 204717"/>
              <a:gd name="connsiteX35" fmla="*/ 7765576 w 12296633"/>
              <a:gd name="connsiteY35" fmla="*/ 109183 h 204717"/>
              <a:gd name="connsiteX36" fmla="*/ 7942997 w 12296633"/>
              <a:gd name="connsiteY36" fmla="*/ 95535 h 204717"/>
              <a:gd name="connsiteX37" fmla="*/ 8038532 w 12296633"/>
              <a:gd name="connsiteY37" fmla="*/ 68239 h 204717"/>
              <a:gd name="connsiteX38" fmla="*/ 8106770 w 12296633"/>
              <a:gd name="connsiteY38" fmla="*/ 54592 h 204717"/>
              <a:gd name="connsiteX39" fmla="*/ 8407021 w 12296633"/>
              <a:gd name="connsiteY39" fmla="*/ 27296 h 204717"/>
              <a:gd name="connsiteX40" fmla="*/ 8570794 w 12296633"/>
              <a:gd name="connsiteY40" fmla="*/ 13648 h 204717"/>
              <a:gd name="connsiteX41" fmla="*/ 9048466 w 12296633"/>
              <a:gd name="connsiteY41" fmla="*/ 0 h 204717"/>
              <a:gd name="connsiteX42" fmla="*/ 9539785 w 12296633"/>
              <a:gd name="connsiteY42" fmla="*/ 27296 h 204717"/>
              <a:gd name="connsiteX43" fmla="*/ 9594376 w 12296633"/>
              <a:gd name="connsiteY43" fmla="*/ 40944 h 204717"/>
              <a:gd name="connsiteX44" fmla="*/ 9635320 w 12296633"/>
              <a:gd name="connsiteY44" fmla="*/ 54592 h 204717"/>
              <a:gd name="connsiteX45" fmla="*/ 9990161 w 12296633"/>
              <a:gd name="connsiteY45" fmla="*/ 81887 h 204717"/>
              <a:gd name="connsiteX46" fmla="*/ 10112991 w 12296633"/>
              <a:gd name="connsiteY46" fmla="*/ 95535 h 204717"/>
              <a:gd name="connsiteX47" fmla="*/ 10590663 w 12296633"/>
              <a:gd name="connsiteY47" fmla="*/ 68239 h 204717"/>
              <a:gd name="connsiteX48" fmla="*/ 10631606 w 12296633"/>
              <a:gd name="connsiteY48" fmla="*/ 54592 h 204717"/>
              <a:gd name="connsiteX49" fmla="*/ 10768084 w 12296633"/>
              <a:gd name="connsiteY49" fmla="*/ 40944 h 204717"/>
              <a:gd name="connsiteX50" fmla="*/ 11682484 w 12296633"/>
              <a:gd name="connsiteY50" fmla="*/ 54592 h 204717"/>
              <a:gd name="connsiteX51" fmla="*/ 11900848 w 12296633"/>
              <a:gd name="connsiteY51" fmla="*/ 68239 h 204717"/>
              <a:gd name="connsiteX52" fmla="*/ 12010030 w 12296633"/>
              <a:gd name="connsiteY52" fmla="*/ 95535 h 204717"/>
              <a:gd name="connsiteX53" fmla="*/ 12296633 w 12296633"/>
              <a:gd name="connsiteY53" fmla="*/ 95535 h 20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96633" h="204717">
                <a:moveTo>
                  <a:pt x="0" y="0"/>
                </a:moveTo>
                <a:cubicBezTo>
                  <a:pt x="77651" y="2043"/>
                  <a:pt x="503314" y="3419"/>
                  <a:pt x="682388" y="27296"/>
                </a:cubicBezTo>
                <a:cubicBezTo>
                  <a:pt x="696648" y="29197"/>
                  <a:pt x="709288" y="37823"/>
                  <a:pt x="723332" y="40944"/>
                </a:cubicBezTo>
                <a:cubicBezTo>
                  <a:pt x="750345" y="46947"/>
                  <a:pt x="778372" y="47881"/>
                  <a:pt x="805218" y="54592"/>
                </a:cubicBezTo>
                <a:cubicBezTo>
                  <a:pt x="1021494" y="108661"/>
                  <a:pt x="754722" y="59823"/>
                  <a:pt x="968991" y="95535"/>
                </a:cubicBezTo>
                <a:lnTo>
                  <a:pt x="1856096" y="81887"/>
                </a:lnTo>
                <a:cubicBezTo>
                  <a:pt x="1888252" y="80994"/>
                  <a:pt x="1920087" y="74548"/>
                  <a:pt x="1951630" y="68239"/>
                </a:cubicBezTo>
                <a:cubicBezTo>
                  <a:pt x="1965736" y="65418"/>
                  <a:pt x="1978925" y="59141"/>
                  <a:pt x="1992573" y="54592"/>
                </a:cubicBezTo>
                <a:cubicBezTo>
                  <a:pt x="2010770" y="59141"/>
                  <a:pt x="2029129" y="63086"/>
                  <a:pt x="2047164" y="68239"/>
                </a:cubicBezTo>
                <a:cubicBezTo>
                  <a:pt x="2060997" y="72191"/>
                  <a:pt x="2074229" y="78102"/>
                  <a:pt x="2088108" y="81887"/>
                </a:cubicBezTo>
                <a:cubicBezTo>
                  <a:pt x="2124300" y="91758"/>
                  <a:pt x="2160896" y="100085"/>
                  <a:pt x="2197290" y="109183"/>
                </a:cubicBezTo>
                <a:cubicBezTo>
                  <a:pt x="2215487" y="113732"/>
                  <a:pt x="2234087" y="116898"/>
                  <a:pt x="2251881" y="122830"/>
                </a:cubicBezTo>
                <a:cubicBezTo>
                  <a:pt x="2265529" y="127379"/>
                  <a:pt x="2278583" y="134443"/>
                  <a:pt x="2292824" y="136478"/>
                </a:cubicBezTo>
                <a:cubicBezTo>
                  <a:pt x="2342567" y="143584"/>
                  <a:pt x="2392907" y="145577"/>
                  <a:pt x="2442949" y="150126"/>
                </a:cubicBezTo>
                <a:cubicBezTo>
                  <a:pt x="2689472" y="232300"/>
                  <a:pt x="2429508" y="150134"/>
                  <a:pt x="3125338" y="177421"/>
                </a:cubicBezTo>
                <a:cubicBezTo>
                  <a:pt x="3144081" y="178156"/>
                  <a:pt x="3161536" y="187390"/>
                  <a:pt x="3179929" y="191069"/>
                </a:cubicBezTo>
                <a:cubicBezTo>
                  <a:pt x="3207063" y="196496"/>
                  <a:pt x="3234520" y="200168"/>
                  <a:pt x="3261815" y="204717"/>
                </a:cubicBezTo>
                <a:cubicBezTo>
                  <a:pt x="3398293" y="200168"/>
                  <a:pt x="3534945" y="199330"/>
                  <a:pt x="3671248" y="191069"/>
                </a:cubicBezTo>
                <a:cubicBezTo>
                  <a:pt x="3685608" y="190199"/>
                  <a:pt x="3698235" y="180910"/>
                  <a:pt x="3712191" y="177421"/>
                </a:cubicBezTo>
                <a:cubicBezTo>
                  <a:pt x="3734695" y="171795"/>
                  <a:pt x="3757926" y="169400"/>
                  <a:pt x="3780430" y="163774"/>
                </a:cubicBezTo>
                <a:cubicBezTo>
                  <a:pt x="3794386" y="160285"/>
                  <a:pt x="3807417" y="153615"/>
                  <a:pt x="3821373" y="150126"/>
                </a:cubicBezTo>
                <a:cubicBezTo>
                  <a:pt x="3904854" y="129255"/>
                  <a:pt x="3899359" y="139402"/>
                  <a:pt x="3998794" y="122830"/>
                </a:cubicBezTo>
                <a:cubicBezTo>
                  <a:pt x="4017296" y="119746"/>
                  <a:pt x="4035188" y="113732"/>
                  <a:pt x="4053385" y="109183"/>
                </a:cubicBezTo>
                <a:cubicBezTo>
                  <a:pt x="4084230" y="111386"/>
                  <a:pt x="4248456" y="115065"/>
                  <a:pt x="4312693" y="136478"/>
                </a:cubicBezTo>
                <a:cubicBezTo>
                  <a:pt x="4331994" y="142912"/>
                  <a:pt x="4347249" y="160238"/>
                  <a:pt x="4367284" y="163774"/>
                </a:cubicBezTo>
                <a:cubicBezTo>
                  <a:pt x="4425696" y="174082"/>
                  <a:pt x="4485753" y="170871"/>
                  <a:pt x="4544705" y="177421"/>
                </a:cubicBezTo>
                <a:cubicBezTo>
                  <a:pt x="4608647" y="184526"/>
                  <a:pt x="4735773" y="204717"/>
                  <a:pt x="4735773" y="204717"/>
                </a:cubicBezTo>
                <a:cubicBezTo>
                  <a:pt x="4872251" y="200168"/>
                  <a:pt x="5008903" y="199330"/>
                  <a:pt x="5145206" y="191069"/>
                </a:cubicBezTo>
                <a:cubicBezTo>
                  <a:pt x="5159566" y="190199"/>
                  <a:pt x="5172317" y="181373"/>
                  <a:pt x="5186149" y="177421"/>
                </a:cubicBezTo>
                <a:cubicBezTo>
                  <a:pt x="5204185" y="172268"/>
                  <a:pt x="5222544" y="168323"/>
                  <a:pt x="5240741" y="163774"/>
                </a:cubicBezTo>
                <a:lnTo>
                  <a:pt x="6073254" y="177421"/>
                </a:lnTo>
                <a:cubicBezTo>
                  <a:pt x="6524093" y="189944"/>
                  <a:pt x="5782106" y="212082"/>
                  <a:pt x="6509982" y="177421"/>
                </a:cubicBezTo>
                <a:cubicBezTo>
                  <a:pt x="6523630" y="172872"/>
                  <a:pt x="6538059" y="170208"/>
                  <a:pt x="6550926" y="163774"/>
                </a:cubicBezTo>
                <a:cubicBezTo>
                  <a:pt x="6565597" y="156439"/>
                  <a:pt x="6575747" y="139501"/>
                  <a:pt x="6591869" y="136478"/>
                </a:cubicBezTo>
                <a:cubicBezTo>
                  <a:pt x="6650168" y="125547"/>
                  <a:pt x="6709991" y="124209"/>
                  <a:pt x="6769290" y="122830"/>
                </a:cubicBezTo>
                <a:lnTo>
                  <a:pt x="7765576" y="109183"/>
                </a:lnTo>
                <a:cubicBezTo>
                  <a:pt x="7824716" y="104634"/>
                  <a:pt x="7884088" y="102466"/>
                  <a:pt x="7942997" y="95535"/>
                </a:cubicBezTo>
                <a:cubicBezTo>
                  <a:pt x="7991217" y="89862"/>
                  <a:pt x="7995384" y="79026"/>
                  <a:pt x="8038532" y="68239"/>
                </a:cubicBezTo>
                <a:cubicBezTo>
                  <a:pt x="8061036" y="62613"/>
                  <a:pt x="8083715" y="57154"/>
                  <a:pt x="8106770" y="54592"/>
                </a:cubicBezTo>
                <a:cubicBezTo>
                  <a:pt x="8206652" y="43494"/>
                  <a:pt x="8306914" y="36129"/>
                  <a:pt x="8407021" y="27296"/>
                </a:cubicBezTo>
                <a:cubicBezTo>
                  <a:pt x="8461589" y="22481"/>
                  <a:pt x="8516036" y="15213"/>
                  <a:pt x="8570794" y="13648"/>
                </a:cubicBezTo>
                <a:lnTo>
                  <a:pt x="9048466" y="0"/>
                </a:lnTo>
                <a:cubicBezTo>
                  <a:pt x="9190690" y="5268"/>
                  <a:pt x="9384424" y="3394"/>
                  <a:pt x="9539785" y="27296"/>
                </a:cubicBezTo>
                <a:cubicBezTo>
                  <a:pt x="9558324" y="30148"/>
                  <a:pt x="9576341" y="35791"/>
                  <a:pt x="9594376" y="40944"/>
                </a:cubicBezTo>
                <a:cubicBezTo>
                  <a:pt x="9608209" y="44896"/>
                  <a:pt x="9621101" y="52405"/>
                  <a:pt x="9635320" y="54592"/>
                </a:cubicBezTo>
                <a:cubicBezTo>
                  <a:pt x="9731143" y="69334"/>
                  <a:pt x="9906775" y="75216"/>
                  <a:pt x="9990161" y="81887"/>
                </a:cubicBezTo>
                <a:cubicBezTo>
                  <a:pt x="10031225" y="85172"/>
                  <a:pt x="10072048" y="90986"/>
                  <a:pt x="10112991" y="95535"/>
                </a:cubicBezTo>
                <a:lnTo>
                  <a:pt x="10590663" y="68239"/>
                </a:lnTo>
                <a:cubicBezTo>
                  <a:pt x="10604970" y="66733"/>
                  <a:pt x="10617387" y="56779"/>
                  <a:pt x="10631606" y="54592"/>
                </a:cubicBezTo>
                <a:cubicBezTo>
                  <a:pt x="10676794" y="47640"/>
                  <a:pt x="10722591" y="45493"/>
                  <a:pt x="10768084" y="40944"/>
                </a:cubicBezTo>
                <a:lnTo>
                  <a:pt x="11682484" y="54592"/>
                </a:lnTo>
                <a:cubicBezTo>
                  <a:pt x="11755393" y="56349"/>
                  <a:pt x="11828481" y="59193"/>
                  <a:pt x="11900848" y="68239"/>
                </a:cubicBezTo>
                <a:cubicBezTo>
                  <a:pt x="11938072" y="72892"/>
                  <a:pt x="11972516" y="95535"/>
                  <a:pt x="12010030" y="95535"/>
                </a:cubicBezTo>
                <a:lnTo>
                  <a:pt x="12296633" y="95535"/>
                </a:lnTo>
              </a:path>
            </a:pathLst>
          </a:custGeom>
          <a:ln w="2222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a:extLst>
              <a:ext uri="{FF2B5EF4-FFF2-40B4-BE49-F238E27FC236}">
                <a16:creationId xmlns:a16="http://schemas.microsoft.com/office/drawing/2014/main" id="{74659C56-CA59-4302-B708-F07E003F74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1657" y="1717300"/>
            <a:ext cx="3540843" cy="3540843"/>
          </a:xfrm>
          <a:prstGeom prst="rect">
            <a:avLst/>
          </a:prstGeom>
        </p:spPr>
      </p:pic>
      <p:sp>
        <p:nvSpPr>
          <p:cNvPr id="15" name="Freeform 5">
            <a:extLst>
              <a:ext uri="{FF2B5EF4-FFF2-40B4-BE49-F238E27FC236}">
                <a16:creationId xmlns:a16="http://schemas.microsoft.com/office/drawing/2014/main" id="{FBB042A4-A42C-4001-9703-2455936EF3D5}"/>
              </a:ext>
            </a:extLst>
          </p:cNvPr>
          <p:cNvSpPr>
            <a:spLocks noEditPoints="1"/>
          </p:cNvSpPr>
          <p:nvPr/>
        </p:nvSpPr>
        <p:spPr bwMode="auto">
          <a:xfrm rot="3438824">
            <a:off x="10928427" y="1951276"/>
            <a:ext cx="759170" cy="624354"/>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ysClr val="windowText" lastClr="000000">
              <a:lumMod val="75000"/>
              <a:lumOff val="2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06581329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31" presetClass="entr" presetSubtype="0" fill="hold" grpId="0" nodeType="afterEffect">
                                  <p:stCondLst>
                                    <p:cond delay="0"/>
                                  </p:stCondLst>
                                  <p:iterate type="lt">
                                    <p:tmPct val="5000"/>
                                  </p:iterate>
                                  <p:childTnLst>
                                    <p:set>
                                      <p:cBhvr>
                                        <p:cTn id="9" dur="1" fill="hold">
                                          <p:stCondLst>
                                            <p:cond delay="0"/>
                                          </p:stCondLst>
                                        </p:cTn>
                                        <p:tgtEl>
                                          <p:spTgt spid="32"/>
                                        </p:tgtEl>
                                        <p:attrNameLst>
                                          <p:attrName>style.visibility</p:attrName>
                                        </p:attrNameLst>
                                      </p:cBhvr>
                                      <p:to>
                                        <p:strVal val="visible"/>
                                      </p:to>
                                    </p:set>
                                    <p:anim calcmode="lin" valueType="num">
                                      <p:cBhvr>
                                        <p:cTn id="10" dur="500" fill="hold"/>
                                        <p:tgtEl>
                                          <p:spTgt spid="32"/>
                                        </p:tgtEl>
                                        <p:attrNameLst>
                                          <p:attrName>ppt_w</p:attrName>
                                        </p:attrNameLst>
                                      </p:cBhvr>
                                      <p:tavLst>
                                        <p:tav tm="0">
                                          <p:val>
                                            <p:fltVal val="0"/>
                                          </p:val>
                                        </p:tav>
                                        <p:tav tm="100000">
                                          <p:val>
                                            <p:strVal val="#ppt_w"/>
                                          </p:val>
                                        </p:tav>
                                      </p:tavLst>
                                    </p:anim>
                                    <p:anim calcmode="lin" valueType="num">
                                      <p:cBhvr>
                                        <p:cTn id="11" dur="500" fill="hold"/>
                                        <p:tgtEl>
                                          <p:spTgt spid="32"/>
                                        </p:tgtEl>
                                        <p:attrNameLst>
                                          <p:attrName>ppt_h</p:attrName>
                                        </p:attrNameLst>
                                      </p:cBhvr>
                                      <p:tavLst>
                                        <p:tav tm="0">
                                          <p:val>
                                            <p:fltVal val="0"/>
                                          </p:val>
                                        </p:tav>
                                        <p:tav tm="100000">
                                          <p:val>
                                            <p:strVal val="#ppt_h"/>
                                          </p:val>
                                        </p:tav>
                                      </p:tavLst>
                                    </p:anim>
                                    <p:anim calcmode="lin" valueType="num">
                                      <p:cBhvr>
                                        <p:cTn id="12" dur="500" fill="hold"/>
                                        <p:tgtEl>
                                          <p:spTgt spid="32"/>
                                        </p:tgtEl>
                                        <p:attrNameLst>
                                          <p:attrName>style.rotation</p:attrName>
                                        </p:attrNameLst>
                                      </p:cBhvr>
                                      <p:tavLst>
                                        <p:tav tm="0">
                                          <p:val>
                                            <p:fltVal val="90"/>
                                          </p:val>
                                        </p:tav>
                                        <p:tav tm="100000">
                                          <p:val>
                                            <p:fltVal val="0"/>
                                          </p:val>
                                        </p:tav>
                                      </p:tavLst>
                                    </p:anim>
                                    <p:animEffect transition="in" filter="fade">
                                      <p:cBhvr>
                                        <p:cTn id="13" dur="500"/>
                                        <p:tgtEl>
                                          <p:spTgt spid="3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725"/>
                            </p:stCondLst>
                            <p:childTnLst>
                              <p:par>
                                <p:cTn id="18" presetID="22" presetClass="entr" presetSubtype="2"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right)">
                                      <p:cBhvr>
                                        <p:cTn id="20" dur="500"/>
                                        <p:tgtEl>
                                          <p:spTgt spid="34"/>
                                        </p:tgtEl>
                                      </p:cBhvr>
                                    </p:animEffect>
                                  </p:childTnLst>
                                </p:cTn>
                              </p:par>
                              <p:par>
                                <p:cTn id="21" presetID="12" presetClass="entr" presetSubtype="4" fill="hold" grpId="0" nodeType="withEffect">
                                  <p:stCondLst>
                                    <p:cond delay="0"/>
                                  </p:stCondLst>
                                  <p:iterate type="wd">
                                    <p:tmPct val="10000"/>
                                  </p:iterate>
                                  <p:childTnLst>
                                    <p:set>
                                      <p:cBhvr>
                                        <p:cTn id="22" dur="1" fill="hold">
                                          <p:stCondLst>
                                            <p:cond delay="0"/>
                                          </p:stCondLst>
                                        </p:cTn>
                                        <p:tgtEl>
                                          <p:spTgt spid="36"/>
                                        </p:tgtEl>
                                        <p:attrNameLst>
                                          <p:attrName>style.visibility</p:attrName>
                                        </p:attrNameLst>
                                      </p:cBhvr>
                                      <p:to>
                                        <p:strVal val="visible"/>
                                      </p:to>
                                    </p:set>
                                    <p:animEffect transition="in" filter="slide(fromBottom)">
                                      <p:cBhvr>
                                        <p:cTn id="23" dur="500"/>
                                        <p:tgtEl>
                                          <p:spTgt spid="36"/>
                                        </p:tgtEl>
                                      </p:cBhvr>
                                    </p:animEffect>
                                  </p:childTnLst>
                                </p:cTn>
                              </p:par>
                            </p:childTnLst>
                          </p:cTn>
                        </p:par>
                        <p:par>
                          <p:cTn id="24" fill="hold">
                            <p:stCondLst>
                              <p:cond delay="1375"/>
                            </p:stCondLst>
                            <p:childTnLst>
                              <p:par>
                                <p:cTn id="25" presetID="42"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2375"/>
                            </p:stCondLst>
                            <p:childTnLst>
                              <p:par>
                                <p:cTn id="31" presetID="10"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par>
                          <p:cTn id="37" fill="hold">
                            <p:stCondLst>
                              <p:cond delay="2875"/>
                            </p:stCondLst>
                            <p:childTnLst>
                              <p:par>
                                <p:cTn id="38" presetID="22" presetClass="entr" presetSubtype="8"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left)">
                                      <p:cBhvr>
                                        <p:cTn id="40" dur="500"/>
                                        <p:tgtEl>
                                          <p:spTgt spid="41"/>
                                        </p:tgtEl>
                                      </p:cBhvr>
                                    </p:animEffect>
                                  </p:childTnLst>
                                </p:cTn>
                              </p:par>
                            </p:childTnLst>
                          </p:cTn>
                        </p:par>
                        <p:par>
                          <p:cTn id="41" fill="hold">
                            <p:stCondLst>
                              <p:cond delay="3375"/>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showWhenStopped="0">
                <p:cTn id="45" repeatCount="indefinite" fill="hold" display="0">
                  <p:stCondLst>
                    <p:cond delay="indefinite"/>
                  </p:stCondLst>
                  <p:endCondLst>
                    <p:cond evt="onStopAudio" delay="0">
                      <p:tgtEl>
                        <p:sldTgt/>
                      </p:tgtEl>
                    </p:cond>
                  </p:endCondLst>
                </p:cTn>
                <p:tgtEl>
                  <p:spTgt spid="2"/>
                </p:tgtEl>
              </p:cMediaNode>
            </p:audio>
          </p:childTnLst>
        </p:cTn>
      </p:par>
    </p:tnLst>
    <p:bldLst>
      <p:bldP spid="36" grpId="0"/>
      <p:bldP spid="32" grpId="0"/>
      <p:bldP spid="34" grpId="0" animBg="1"/>
      <p:bldP spid="35" grpId="0" animBg="1"/>
      <p:bldP spid="37" grpId="0"/>
      <p:bldP spid="39" grpId="0" animBg="1"/>
      <p:bldP spid="40" grpId="0" animBg="1"/>
      <p:bldP spid="41"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78989-A8E4-463E-90F9-FFD89EBD266B}"/>
              </a:ext>
            </a:extLst>
          </p:cNvPr>
          <p:cNvSpPr>
            <a:spLocks noGrp="1"/>
          </p:cNvSpPr>
          <p:nvPr>
            <p:ph type="title"/>
          </p:nvPr>
        </p:nvSpPr>
        <p:spPr/>
        <p:txBody>
          <a:bodyPr/>
          <a:lstStyle/>
          <a:p>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可以公开的情报</a:t>
            </a:r>
            <a:r>
              <a:rPr lang="en-US" altLang="zh-CN"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a:t>
            </a:r>
            <a:endPar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2" name="组合 51">
            <a:extLst>
              <a:ext uri="{FF2B5EF4-FFF2-40B4-BE49-F238E27FC236}">
                <a16:creationId xmlns:a16="http://schemas.microsoft.com/office/drawing/2014/main" id="{A0C20D77-0587-4F24-B56F-5ED4E32D2FBF}"/>
              </a:ext>
            </a:extLst>
          </p:cNvPr>
          <p:cNvGrpSpPr/>
          <p:nvPr/>
        </p:nvGrpSpPr>
        <p:grpSpPr>
          <a:xfrm>
            <a:off x="1739900" y="1853824"/>
            <a:ext cx="8712783" cy="3036958"/>
            <a:chOff x="1064950" y="4295020"/>
            <a:chExt cx="3113913" cy="2063363"/>
          </a:xfrm>
        </p:grpSpPr>
        <p:sp>
          <p:nvSpPr>
            <p:cNvPr id="54" name="Freeform 56">
              <a:extLst>
                <a:ext uri="{FF2B5EF4-FFF2-40B4-BE49-F238E27FC236}">
                  <a16:creationId xmlns:a16="http://schemas.microsoft.com/office/drawing/2014/main" id="{B25939C6-CA17-4E3C-81D4-77B7165EA5A1}"/>
                </a:ext>
              </a:extLst>
            </p:cNvPr>
            <p:cNvSpPr>
              <a:spLocks/>
            </p:cNvSpPr>
            <p:nvPr/>
          </p:nvSpPr>
          <p:spPr bwMode="auto">
            <a:xfrm>
              <a:off x="1064950" y="4295020"/>
              <a:ext cx="3113913" cy="2063363"/>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ysClr val="windowText" lastClr="000000">
                <a:lumMod val="75000"/>
                <a:lumOff val="25000"/>
              </a:sys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矩形 54">
              <a:extLst>
                <a:ext uri="{FF2B5EF4-FFF2-40B4-BE49-F238E27FC236}">
                  <a16:creationId xmlns:a16="http://schemas.microsoft.com/office/drawing/2014/main" id="{A18FB963-3FA2-4AEA-A004-9AB8C395998B}"/>
                </a:ext>
              </a:extLst>
            </p:cNvPr>
            <p:cNvSpPr/>
            <p:nvPr/>
          </p:nvSpPr>
          <p:spPr>
            <a:xfrm>
              <a:off x="1558630" y="4900048"/>
              <a:ext cx="2183462" cy="75279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6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rPr>
                <a:t>建议直接上电脑</a:t>
              </a:r>
            </a:p>
          </p:txBody>
        </p:sp>
      </p:grpSp>
    </p:spTree>
    <p:extLst>
      <p:ext uri="{BB962C8B-B14F-4D97-AF65-F5344CB8AC3E}">
        <p14:creationId xmlns:p14="http://schemas.microsoft.com/office/powerpoint/2010/main" val="4179190133"/>
      </p:ext>
    </p:extLst>
  </p:cSld>
  <p:clrMapOvr>
    <a:masterClrMapping/>
  </p:clrMapOvr>
  <mc:AlternateContent xmlns:mc="http://schemas.openxmlformats.org/markup-compatibility/2006" xmlns:p14="http://schemas.microsoft.com/office/powerpoint/2010/main">
    <mc:Choice Requires="p14">
      <p:transition spd="slow" p14:dur="1300" advClick="0" advTm="2000">
        <p14:pan dir="u"/>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600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7EE150-763A-46CB-B2A4-865ECDDC9E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8459" y="713430"/>
            <a:ext cx="9109891" cy="5830501"/>
          </a:xfrm>
          <a:prstGeom prst="rect">
            <a:avLst/>
          </a:prstGeom>
        </p:spPr>
      </p:pic>
      <p:sp>
        <p:nvSpPr>
          <p:cNvPr id="8" name="任意多边形 6">
            <a:extLst>
              <a:ext uri="{FF2B5EF4-FFF2-40B4-BE49-F238E27FC236}">
                <a16:creationId xmlns:a16="http://schemas.microsoft.com/office/drawing/2014/main" id="{C14CC572-810D-42B9-9A17-12C21B619310}"/>
              </a:ext>
            </a:extLst>
          </p:cNvPr>
          <p:cNvSpPr/>
          <p:nvPr/>
        </p:nvSpPr>
        <p:spPr>
          <a:xfrm>
            <a:off x="-138311" y="6479297"/>
            <a:ext cx="12330311" cy="158295"/>
          </a:xfrm>
          <a:custGeom>
            <a:avLst/>
            <a:gdLst>
              <a:gd name="connsiteX0" fmla="*/ 0 w 12296633"/>
              <a:gd name="connsiteY0" fmla="*/ 0 h 204717"/>
              <a:gd name="connsiteX1" fmla="*/ 682388 w 12296633"/>
              <a:gd name="connsiteY1" fmla="*/ 27296 h 204717"/>
              <a:gd name="connsiteX2" fmla="*/ 723332 w 12296633"/>
              <a:gd name="connsiteY2" fmla="*/ 40944 h 204717"/>
              <a:gd name="connsiteX3" fmla="*/ 805218 w 12296633"/>
              <a:gd name="connsiteY3" fmla="*/ 54592 h 204717"/>
              <a:gd name="connsiteX4" fmla="*/ 968991 w 12296633"/>
              <a:gd name="connsiteY4" fmla="*/ 95535 h 204717"/>
              <a:gd name="connsiteX5" fmla="*/ 1856096 w 12296633"/>
              <a:gd name="connsiteY5" fmla="*/ 81887 h 204717"/>
              <a:gd name="connsiteX6" fmla="*/ 1951630 w 12296633"/>
              <a:gd name="connsiteY6" fmla="*/ 68239 h 204717"/>
              <a:gd name="connsiteX7" fmla="*/ 1992573 w 12296633"/>
              <a:gd name="connsiteY7" fmla="*/ 54592 h 204717"/>
              <a:gd name="connsiteX8" fmla="*/ 2047164 w 12296633"/>
              <a:gd name="connsiteY8" fmla="*/ 68239 h 204717"/>
              <a:gd name="connsiteX9" fmla="*/ 2088108 w 12296633"/>
              <a:gd name="connsiteY9" fmla="*/ 81887 h 204717"/>
              <a:gd name="connsiteX10" fmla="*/ 2197290 w 12296633"/>
              <a:gd name="connsiteY10" fmla="*/ 109183 h 204717"/>
              <a:gd name="connsiteX11" fmla="*/ 2251881 w 12296633"/>
              <a:gd name="connsiteY11" fmla="*/ 122830 h 204717"/>
              <a:gd name="connsiteX12" fmla="*/ 2292824 w 12296633"/>
              <a:gd name="connsiteY12" fmla="*/ 136478 h 204717"/>
              <a:gd name="connsiteX13" fmla="*/ 2442949 w 12296633"/>
              <a:gd name="connsiteY13" fmla="*/ 150126 h 204717"/>
              <a:gd name="connsiteX14" fmla="*/ 3125338 w 12296633"/>
              <a:gd name="connsiteY14" fmla="*/ 177421 h 204717"/>
              <a:gd name="connsiteX15" fmla="*/ 3179929 w 12296633"/>
              <a:gd name="connsiteY15" fmla="*/ 191069 h 204717"/>
              <a:gd name="connsiteX16" fmla="*/ 3261815 w 12296633"/>
              <a:gd name="connsiteY16" fmla="*/ 204717 h 204717"/>
              <a:gd name="connsiteX17" fmla="*/ 3671248 w 12296633"/>
              <a:gd name="connsiteY17" fmla="*/ 191069 h 204717"/>
              <a:gd name="connsiteX18" fmla="*/ 3712191 w 12296633"/>
              <a:gd name="connsiteY18" fmla="*/ 177421 h 204717"/>
              <a:gd name="connsiteX19" fmla="*/ 3780430 w 12296633"/>
              <a:gd name="connsiteY19" fmla="*/ 163774 h 204717"/>
              <a:gd name="connsiteX20" fmla="*/ 3821373 w 12296633"/>
              <a:gd name="connsiteY20" fmla="*/ 150126 h 204717"/>
              <a:gd name="connsiteX21" fmla="*/ 3998794 w 12296633"/>
              <a:gd name="connsiteY21" fmla="*/ 122830 h 204717"/>
              <a:gd name="connsiteX22" fmla="*/ 4053385 w 12296633"/>
              <a:gd name="connsiteY22" fmla="*/ 109183 h 204717"/>
              <a:gd name="connsiteX23" fmla="*/ 4312693 w 12296633"/>
              <a:gd name="connsiteY23" fmla="*/ 136478 h 204717"/>
              <a:gd name="connsiteX24" fmla="*/ 4367284 w 12296633"/>
              <a:gd name="connsiteY24" fmla="*/ 163774 h 204717"/>
              <a:gd name="connsiteX25" fmla="*/ 4544705 w 12296633"/>
              <a:gd name="connsiteY25" fmla="*/ 177421 h 204717"/>
              <a:gd name="connsiteX26" fmla="*/ 4735773 w 12296633"/>
              <a:gd name="connsiteY26" fmla="*/ 204717 h 204717"/>
              <a:gd name="connsiteX27" fmla="*/ 5145206 w 12296633"/>
              <a:gd name="connsiteY27" fmla="*/ 191069 h 204717"/>
              <a:gd name="connsiteX28" fmla="*/ 5186149 w 12296633"/>
              <a:gd name="connsiteY28" fmla="*/ 177421 h 204717"/>
              <a:gd name="connsiteX29" fmla="*/ 5240741 w 12296633"/>
              <a:gd name="connsiteY29" fmla="*/ 163774 h 204717"/>
              <a:gd name="connsiteX30" fmla="*/ 6073254 w 12296633"/>
              <a:gd name="connsiteY30" fmla="*/ 177421 h 204717"/>
              <a:gd name="connsiteX31" fmla="*/ 6509982 w 12296633"/>
              <a:gd name="connsiteY31" fmla="*/ 177421 h 204717"/>
              <a:gd name="connsiteX32" fmla="*/ 6550926 w 12296633"/>
              <a:gd name="connsiteY32" fmla="*/ 163774 h 204717"/>
              <a:gd name="connsiteX33" fmla="*/ 6591869 w 12296633"/>
              <a:gd name="connsiteY33" fmla="*/ 136478 h 204717"/>
              <a:gd name="connsiteX34" fmla="*/ 6769290 w 12296633"/>
              <a:gd name="connsiteY34" fmla="*/ 122830 h 204717"/>
              <a:gd name="connsiteX35" fmla="*/ 7765576 w 12296633"/>
              <a:gd name="connsiteY35" fmla="*/ 109183 h 204717"/>
              <a:gd name="connsiteX36" fmla="*/ 7942997 w 12296633"/>
              <a:gd name="connsiteY36" fmla="*/ 95535 h 204717"/>
              <a:gd name="connsiteX37" fmla="*/ 8038532 w 12296633"/>
              <a:gd name="connsiteY37" fmla="*/ 68239 h 204717"/>
              <a:gd name="connsiteX38" fmla="*/ 8106770 w 12296633"/>
              <a:gd name="connsiteY38" fmla="*/ 54592 h 204717"/>
              <a:gd name="connsiteX39" fmla="*/ 8407021 w 12296633"/>
              <a:gd name="connsiteY39" fmla="*/ 27296 h 204717"/>
              <a:gd name="connsiteX40" fmla="*/ 8570794 w 12296633"/>
              <a:gd name="connsiteY40" fmla="*/ 13648 h 204717"/>
              <a:gd name="connsiteX41" fmla="*/ 9048466 w 12296633"/>
              <a:gd name="connsiteY41" fmla="*/ 0 h 204717"/>
              <a:gd name="connsiteX42" fmla="*/ 9539785 w 12296633"/>
              <a:gd name="connsiteY42" fmla="*/ 27296 h 204717"/>
              <a:gd name="connsiteX43" fmla="*/ 9594376 w 12296633"/>
              <a:gd name="connsiteY43" fmla="*/ 40944 h 204717"/>
              <a:gd name="connsiteX44" fmla="*/ 9635320 w 12296633"/>
              <a:gd name="connsiteY44" fmla="*/ 54592 h 204717"/>
              <a:gd name="connsiteX45" fmla="*/ 9990161 w 12296633"/>
              <a:gd name="connsiteY45" fmla="*/ 81887 h 204717"/>
              <a:gd name="connsiteX46" fmla="*/ 10112991 w 12296633"/>
              <a:gd name="connsiteY46" fmla="*/ 95535 h 204717"/>
              <a:gd name="connsiteX47" fmla="*/ 10590663 w 12296633"/>
              <a:gd name="connsiteY47" fmla="*/ 68239 h 204717"/>
              <a:gd name="connsiteX48" fmla="*/ 10631606 w 12296633"/>
              <a:gd name="connsiteY48" fmla="*/ 54592 h 204717"/>
              <a:gd name="connsiteX49" fmla="*/ 10768084 w 12296633"/>
              <a:gd name="connsiteY49" fmla="*/ 40944 h 204717"/>
              <a:gd name="connsiteX50" fmla="*/ 11682484 w 12296633"/>
              <a:gd name="connsiteY50" fmla="*/ 54592 h 204717"/>
              <a:gd name="connsiteX51" fmla="*/ 11900848 w 12296633"/>
              <a:gd name="connsiteY51" fmla="*/ 68239 h 204717"/>
              <a:gd name="connsiteX52" fmla="*/ 12010030 w 12296633"/>
              <a:gd name="connsiteY52" fmla="*/ 95535 h 204717"/>
              <a:gd name="connsiteX53" fmla="*/ 12296633 w 12296633"/>
              <a:gd name="connsiteY53" fmla="*/ 95535 h 20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96633" h="204717">
                <a:moveTo>
                  <a:pt x="0" y="0"/>
                </a:moveTo>
                <a:cubicBezTo>
                  <a:pt x="77651" y="2043"/>
                  <a:pt x="503314" y="3419"/>
                  <a:pt x="682388" y="27296"/>
                </a:cubicBezTo>
                <a:cubicBezTo>
                  <a:pt x="696648" y="29197"/>
                  <a:pt x="709288" y="37823"/>
                  <a:pt x="723332" y="40944"/>
                </a:cubicBezTo>
                <a:cubicBezTo>
                  <a:pt x="750345" y="46947"/>
                  <a:pt x="778372" y="47881"/>
                  <a:pt x="805218" y="54592"/>
                </a:cubicBezTo>
                <a:cubicBezTo>
                  <a:pt x="1021494" y="108661"/>
                  <a:pt x="754722" y="59823"/>
                  <a:pt x="968991" y="95535"/>
                </a:cubicBezTo>
                <a:lnTo>
                  <a:pt x="1856096" y="81887"/>
                </a:lnTo>
                <a:cubicBezTo>
                  <a:pt x="1888252" y="80994"/>
                  <a:pt x="1920087" y="74548"/>
                  <a:pt x="1951630" y="68239"/>
                </a:cubicBezTo>
                <a:cubicBezTo>
                  <a:pt x="1965736" y="65418"/>
                  <a:pt x="1978925" y="59141"/>
                  <a:pt x="1992573" y="54592"/>
                </a:cubicBezTo>
                <a:cubicBezTo>
                  <a:pt x="2010770" y="59141"/>
                  <a:pt x="2029129" y="63086"/>
                  <a:pt x="2047164" y="68239"/>
                </a:cubicBezTo>
                <a:cubicBezTo>
                  <a:pt x="2060997" y="72191"/>
                  <a:pt x="2074229" y="78102"/>
                  <a:pt x="2088108" y="81887"/>
                </a:cubicBezTo>
                <a:cubicBezTo>
                  <a:pt x="2124300" y="91758"/>
                  <a:pt x="2160896" y="100085"/>
                  <a:pt x="2197290" y="109183"/>
                </a:cubicBezTo>
                <a:cubicBezTo>
                  <a:pt x="2215487" y="113732"/>
                  <a:pt x="2234087" y="116898"/>
                  <a:pt x="2251881" y="122830"/>
                </a:cubicBezTo>
                <a:cubicBezTo>
                  <a:pt x="2265529" y="127379"/>
                  <a:pt x="2278583" y="134443"/>
                  <a:pt x="2292824" y="136478"/>
                </a:cubicBezTo>
                <a:cubicBezTo>
                  <a:pt x="2342567" y="143584"/>
                  <a:pt x="2392907" y="145577"/>
                  <a:pt x="2442949" y="150126"/>
                </a:cubicBezTo>
                <a:cubicBezTo>
                  <a:pt x="2689472" y="232300"/>
                  <a:pt x="2429508" y="150134"/>
                  <a:pt x="3125338" y="177421"/>
                </a:cubicBezTo>
                <a:cubicBezTo>
                  <a:pt x="3144081" y="178156"/>
                  <a:pt x="3161536" y="187390"/>
                  <a:pt x="3179929" y="191069"/>
                </a:cubicBezTo>
                <a:cubicBezTo>
                  <a:pt x="3207063" y="196496"/>
                  <a:pt x="3234520" y="200168"/>
                  <a:pt x="3261815" y="204717"/>
                </a:cubicBezTo>
                <a:cubicBezTo>
                  <a:pt x="3398293" y="200168"/>
                  <a:pt x="3534945" y="199330"/>
                  <a:pt x="3671248" y="191069"/>
                </a:cubicBezTo>
                <a:cubicBezTo>
                  <a:pt x="3685608" y="190199"/>
                  <a:pt x="3698235" y="180910"/>
                  <a:pt x="3712191" y="177421"/>
                </a:cubicBezTo>
                <a:cubicBezTo>
                  <a:pt x="3734695" y="171795"/>
                  <a:pt x="3757926" y="169400"/>
                  <a:pt x="3780430" y="163774"/>
                </a:cubicBezTo>
                <a:cubicBezTo>
                  <a:pt x="3794386" y="160285"/>
                  <a:pt x="3807417" y="153615"/>
                  <a:pt x="3821373" y="150126"/>
                </a:cubicBezTo>
                <a:cubicBezTo>
                  <a:pt x="3904854" y="129255"/>
                  <a:pt x="3899359" y="139402"/>
                  <a:pt x="3998794" y="122830"/>
                </a:cubicBezTo>
                <a:cubicBezTo>
                  <a:pt x="4017296" y="119746"/>
                  <a:pt x="4035188" y="113732"/>
                  <a:pt x="4053385" y="109183"/>
                </a:cubicBezTo>
                <a:cubicBezTo>
                  <a:pt x="4084230" y="111386"/>
                  <a:pt x="4248456" y="115065"/>
                  <a:pt x="4312693" y="136478"/>
                </a:cubicBezTo>
                <a:cubicBezTo>
                  <a:pt x="4331994" y="142912"/>
                  <a:pt x="4347249" y="160238"/>
                  <a:pt x="4367284" y="163774"/>
                </a:cubicBezTo>
                <a:cubicBezTo>
                  <a:pt x="4425696" y="174082"/>
                  <a:pt x="4485753" y="170871"/>
                  <a:pt x="4544705" y="177421"/>
                </a:cubicBezTo>
                <a:cubicBezTo>
                  <a:pt x="4608647" y="184526"/>
                  <a:pt x="4735773" y="204717"/>
                  <a:pt x="4735773" y="204717"/>
                </a:cubicBezTo>
                <a:cubicBezTo>
                  <a:pt x="4872251" y="200168"/>
                  <a:pt x="5008903" y="199330"/>
                  <a:pt x="5145206" y="191069"/>
                </a:cubicBezTo>
                <a:cubicBezTo>
                  <a:pt x="5159566" y="190199"/>
                  <a:pt x="5172317" y="181373"/>
                  <a:pt x="5186149" y="177421"/>
                </a:cubicBezTo>
                <a:cubicBezTo>
                  <a:pt x="5204185" y="172268"/>
                  <a:pt x="5222544" y="168323"/>
                  <a:pt x="5240741" y="163774"/>
                </a:cubicBezTo>
                <a:lnTo>
                  <a:pt x="6073254" y="177421"/>
                </a:lnTo>
                <a:cubicBezTo>
                  <a:pt x="6524093" y="189944"/>
                  <a:pt x="5782106" y="212082"/>
                  <a:pt x="6509982" y="177421"/>
                </a:cubicBezTo>
                <a:cubicBezTo>
                  <a:pt x="6523630" y="172872"/>
                  <a:pt x="6538059" y="170208"/>
                  <a:pt x="6550926" y="163774"/>
                </a:cubicBezTo>
                <a:cubicBezTo>
                  <a:pt x="6565597" y="156439"/>
                  <a:pt x="6575747" y="139501"/>
                  <a:pt x="6591869" y="136478"/>
                </a:cubicBezTo>
                <a:cubicBezTo>
                  <a:pt x="6650168" y="125547"/>
                  <a:pt x="6709991" y="124209"/>
                  <a:pt x="6769290" y="122830"/>
                </a:cubicBezTo>
                <a:lnTo>
                  <a:pt x="7765576" y="109183"/>
                </a:lnTo>
                <a:cubicBezTo>
                  <a:pt x="7824716" y="104634"/>
                  <a:pt x="7884088" y="102466"/>
                  <a:pt x="7942997" y="95535"/>
                </a:cubicBezTo>
                <a:cubicBezTo>
                  <a:pt x="7991217" y="89862"/>
                  <a:pt x="7995384" y="79026"/>
                  <a:pt x="8038532" y="68239"/>
                </a:cubicBezTo>
                <a:cubicBezTo>
                  <a:pt x="8061036" y="62613"/>
                  <a:pt x="8083715" y="57154"/>
                  <a:pt x="8106770" y="54592"/>
                </a:cubicBezTo>
                <a:cubicBezTo>
                  <a:pt x="8206652" y="43494"/>
                  <a:pt x="8306914" y="36129"/>
                  <a:pt x="8407021" y="27296"/>
                </a:cubicBezTo>
                <a:cubicBezTo>
                  <a:pt x="8461589" y="22481"/>
                  <a:pt x="8516036" y="15213"/>
                  <a:pt x="8570794" y="13648"/>
                </a:cubicBezTo>
                <a:lnTo>
                  <a:pt x="9048466" y="0"/>
                </a:lnTo>
                <a:cubicBezTo>
                  <a:pt x="9190690" y="5268"/>
                  <a:pt x="9384424" y="3394"/>
                  <a:pt x="9539785" y="27296"/>
                </a:cubicBezTo>
                <a:cubicBezTo>
                  <a:pt x="9558324" y="30148"/>
                  <a:pt x="9576341" y="35791"/>
                  <a:pt x="9594376" y="40944"/>
                </a:cubicBezTo>
                <a:cubicBezTo>
                  <a:pt x="9608209" y="44896"/>
                  <a:pt x="9621101" y="52405"/>
                  <a:pt x="9635320" y="54592"/>
                </a:cubicBezTo>
                <a:cubicBezTo>
                  <a:pt x="9731143" y="69334"/>
                  <a:pt x="9906775" y="75216"/>
                  <a:pt x="9990161" y="81887"/>
                </a:cubicBezTo>
                <a:cubicBezTo>
                  <a:pt x="10031225" y="85172"/>
                  <a:pt x="10072048" y="90986"/>
                  <a:pt x="10112991" y="95535"/>
                </a:cubicBezTo>
                <a:lnTo>
                  <a:pt x="10590663" y="68239"/>
                </a:lnTo>
                <a:cubicBezTo>
                  <a:pt x="10604970" y="66733"/>
                  <a:pt x="10617387" y="56779"/>
                  <a:pt x="10631606" y="54592"/>
                </a:cubicBezTo>
                <a:cubicBezTo>
                  <a:pt x="10676794" y="47640"/>
                  <a:pt x="10722591" y="45493"/>
                  <a:pt x="10768084" y="40944"/>
                </a:cubicBezTo>
                <a:lnTo>
                  <a:pt x="11682484" y="54592"/>
                </a:lnTo>
                <a:cubicBezTo>
                  <a:pt x="11755393" y="56349"/>
                  <a:pt x="11828481" y="59193"/>
                  <a:pt x="11900848" y="68239"/>
                </a:cubicBezTo>
                <a:cubicBezTo>
                  <a:pt x="11938072" y="72892"/>
                  <a:pt x="11972516" y="95535"/>
                  <a:pt x="12010030" y="95535"/>
                </a:cubicBezTo>
                <a:lnTo>
                  <a:pt x="12296633" y="95535"/>
                </a:lnTo>
              </a:path>
            </a:pathLst>
          </a:custGeom>
          <a:ln w="2222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3" name="文本">
            <a:extLst>
              <a:ext uri="{FF2B5EF4-FFF2-40B4-BE49-F238E27FC236}">
                <a16:creationId xmlns:a16="http://schemas.microsoft.com/office/drawing/2014/main" id="{9292C33A-9757-473B-BF7F-811AC27F06C3}"/>
              </a:ext>
            </a:extLst>
          </p:cNvPr>
          <p:cNvSpPr/>
          <p:nvPr/>
        </p:nvSpPr>
        <p:spPr>
          <a:xfrm rot="20605200">
            <a:off x="4577136" y="1644351"/>
            <a:ext cx="3595313"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PART</a:t>
            </a:r>
            <a:r>
              <a:rPr kumimoji="0" lang="en-US" altLang="zh-CN" sz="4800" b="1" i="0" u="none" strike="noStrike" kern="1200" cap="none" spc="0" normalizeH="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 </a:t>
            </a:r>
            <a:r>
              <a:rPr kumimoji="0" lang="en-US" sz="48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04</a:t>
            </a:r>
          </a:p>
        </p:txBody>
      </p:sp>
      <p:sp>
        <p:nvSpPr>
          <p:cNvPr id="4" name="文本">
            <a:extLst>
              <a:ext uri="{FF2B5EF4-FFF2-40B4-BE49-F238E27FC236}">
                <a16:creationId xmlns:a16="http://schemas.microsoft.com/office/drawing/2014/main" id="{F48D4E40-B3F9-484E-9053-069FB4F71474}"/>
              </a:ext>
            </a:extLst>
          </p:cNvPr>
          <p:cNvSpPr txBox="1"/>
          <p:nvPr/>
        </p:nvSpPr>
        <p:spPr>
          <a:xfrm rot="20605200">
            <a:off x="5172024" y="2365586"/>
            <a:ext cx="3262432" cy="1015663"/>
          </a:xfrm>
          <a:prstGeom prst="rect">
            <a:avLst/>
          </a:prstGeom>
          <a:noFill/>
        </p:spPr>
        <p:txBody>
          <a:bodyPr wrap="none" rtlCol="0">
            <a:spAutoFit/>
          </a:bodyPr>
          <a:lstStyle/>
          <a:p>
            <a:pPr algn="ctr"/>
            <a:r>
              <a:rPr lang="zh-CN" altLang="en-US" sz="60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考核总结</a:t>
            </a:r>
          </a:p>
        </p:txBody>
      </p:sp>
      <p:sp>
        <p:nvSpPr>
          <p:cNvPr id="6" name="文本">
            <a:extLst>
              <a:ext uri="{FF2B5EF4-FFF2-40B4-BE49-F238E27FC236}">
                <a16:creationId xmlns:a16="http://schemas.microsoft.com/office/drawing/2014/main" id="{1B605C87-414F-44DC-B7F6-C3168C75FCF3}"/>
              </a:ext>
            </a:extLst>
          </p:cNvPr>
          <p:cNvSpPr txBox="1"/>
          <p:nvPr/>
        </p:nvSpPr>
        <p:spPr>
          <a:xfrm rot="20605200">
            <a:off x="5438663" y="3321129"/>
            <a:ext cx="3264035" cy="522451"/>
          </a:xfrm>
          <a:prstGeom prst="rect">
            <a:avLst/>
          </a:prstGeom>
          <a:noFill/>
        </p:spPr>
        <p:txBody>
          <a:bodyPr wrap="none" rtlCol="0">
            <a:spAutoFit/>
          </a:bodyPr>
          <a:lstStyle/>
          <a:p>
            <a:pPr algn="ctr">
              <a:lnSpc>
                <a:spcPct val="130000"/>
              </a:lnSpc>
              <a:defRPr/>
            </a:pPr>
            <a:r>
              <a:rPr lang="en-US" altLang="zh-CN" sz="2400" dirty="0">
                <a:solidFill>
                  <a:schemeClr val="tx2"/>
                </a:solidFill>
                <a:latin typeface="Arial" panose="020B0604020202020204" pitchFamily="34" charset="0"/>
                <a:ea typeface="微软雅黑" panose="020B0503020204020204" pitchFamily="34" charset="-122"/>
                <a:sym typeface="Arial" panose="020B0604020202020204" pitchFamily="34" charset="0"/>
              </a:rPr>
              <a:t>Assessment Summary</a:t>
            </a:r>
            <a:endParaRPr lang="zh-CN" altLang="en-US" sz="24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606622195"/>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50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par>
                          <p:cTn id="22" fill="hold">
                            <p:stCondLst>
                              <p:cond delay="35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218AF-430E-47B6-B0EC-2BFE010D161A}"/>
              </a:ext>
            </a:extLst>
          </p:cNvPr>
          <p:cNvSpPr>
            <a:spLocks noGrp="1"/>
          </p:cNvSpPr>
          <p:nvPr>
            <p:ph type="title"/>
          </p:nvPr>
        </p:nvSpPr>
        <p:spPr/>
        <p:txBody>
          <a:bodyPr/>
          <a:lstStyle/>
          <a:p>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可以公开的情报</a:t>
            </a:r>
            <a:r>
              <a:rPr lang="en-US" altLang="zh-CN"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芜湖</a:t>
            </a:r>
          </a:p>
        </p:txBody>
      </p:sp>
      <p:pic>
        <p:nvPicPr>
          <p:cNvPr id="10" name="图片 9">
            <a:extLst>
              <a:ext uri="{FF2B5EF4-FFF2-40B4-BE49-F238E27FC236}">
                <a16:creationId xmlns:a16="http://schemas.microsoft.com/office/drawing/2014/main" id="{86E4778A-59C3-45B5-A781-646DA3879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927" y="1947610"/>
            <a:ext cx="4600940" cy="3450705"/>
          </a:xfrm>
          <a:prstGeom prst="rect">
            <a:avLst/>
          </a:prstGeom>
        </p:spPr>
      </p:pic>
      <p:sp>
        <p:nvSpPr>
          <p:cNvPr id="11" name="文本框 10">
            <a:extLst>
              <a:ext uri="{FF2B5EF4-FFF2-40B4-BE49-F238E27FC236}">
                <a16:creationId xmlns:a16="http://schemas.microsoft.com/office/drawing/2014/main" id="{2EDE20D6-A62F-41BA-A917-39BA13F72FAE}"/>
              </a:ext>
            </a:extLst>
          </p:cNvPr>
          <p:cNvSpPr txBox="1"/>
          <p:nvPr/>
        </p:nvSpPr>
        <p:spPr>
          <a:xfrm>
            <a:off x="307595" y="1459685"/>
            <a:ext cx="877163" cy="369332"/>
          </a:xfrm>
          <a:prstGeom prst="rect">
            <a:avLst/>
          </a:prstGeom>
          <a:noFill/>
        </p:spPr>
        <p:txBody>
          <a:bodyPr wrap="none" rtlCol="0">
            <a:spAutoFit/>
          </a:bodyPr>
          <a:lstStyle/>
          <a:p>
            <a:r>
              <a:rPr lang="zh-CN" altLang="en-US" dirty="0">
                <a:solidFill>
                  <a:schemeClr val="bg1">
                    <a:lumMod val="65000"/>
                  </a:schemeClr>
                </a:solidFill>
              </a:rPr>
              <a:t>我想的</a:t>
            </a:r>
          </a:p>
        </p:txBody>
      </p:sp>
      <p:pic>
        <p:nvPicPr>
          <p:cNvPr id="13" name="图片 12">
            <a:extLst>
              <a:ext uri="{FF2B5EF4-FFF2-40B4-BE49-F238E27FC236}">
                <a16:creationId xmlns:a16="http://schemas.microsoft.com/office/drawing/2014/main" id="{D93C40A6-44DA-4014-AB81-0E54312604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188" y="1947610"/>
            <a:ext cx="6971885" cy="3740126"/>
          </a:xfrm>
          <a:prstGeom prst="rect">
            <a:avLst/>
          </a:prstGeom>
        </p:spPr>
      </p:pic>
      <p:sp>
        <p:nvSpPr>
          <p:cNvPr id="14" name="文本框 13">
            <a:extLst>
              <a:ext uri="{FF2B5EF4-FFF2-40B4-BE49-F238E27FC236}">
                <a16:creationId xmlns:a16="http://schemas.microsoft.com/office/drawing/2014/main" id="{B9D04687-85AF-48AE-928B-A8896135CB01}"/>
              </a:ext>
            </a:extLst>
          </p:cNvPr>
          <p:cNvSpPr txBox="1"/>
          <p:nvPr/>
        </p:nvSpPr>
        <p:spPr>
          <a:xfrm>
            <a:off x="4907559" y="1459685"/>
            <a:ext cx="1338828" cy="369332"/>
          </a:xfrm>
          <a:prstGeom prst="rect">
            <a:avLst/>
          </a:prstGeom>
          <a:noFill/>
        </p:spPr>
        <p:txBody>
          <a:bodyPr wrap="none" rtlCol="0">
            <a:spAutoFit/>
          </a:bodyPr>
          <a:lstStyle/>
          <a:p>
            <a:r>
              <a:rPr lang="zh-CN" altLang="en-US" dirty="0">
                <a:solidFill>
                  <a:schemeClr val="bg1">
                    <a:lumMod val="65000"/>
                  </a:schemeClr>
                </a:solidFill>
              </a:rPr>
              <a:t>我做出来的</a:t>
            </a:r>
          </a:p>
        </p:txBody>
      </p:sp>
    </p:spTree>
    <p:extLst>
      <p:ext uri="{BB962C8B-B14F-4D97-AF65-F5344CB8AC3E}">
        <p14:creationId xmlns:p14="http://schemas.microsoft.com/office/powerpoint/2010/main" val="806814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1717607" y="2011161"/>
            <a:ext cx="1603450" cy="3539807"/>
            <a:chOff x="3398" y="1402"/>
            <a:chExt cx="807" cy="1781"/>
          </a:xfrm>
          <a:solidFill>
            <a:schemeClr val="bg2">
              <a:lumMod val="25000"/>
            </a:schemeClr>
          </a:solidFill>
        </p:grpSpPr>
        <p:sp>
          <p:nvSpPr>
            <p:cNvPr id="8" name="Freeform 5"/>
            <p:cNvSpPr>
              <a:spLocks noEditPoints="1"/>
            </p:cNvSpPr>
            <p:nvPr/>
          </p:nvSpPr>
          <p:spPr bwMode="auto">
            <a:xfrm>
              <a:off x="3621" y="1639"/>
              <a:ext cx="418" cy="949"/>
            </a:xfrm>
            <a:custGeom>
              <a:avLst/>
              <a:gdLst>
                <a:gd name="T0" fmla="*/ 349 w 352"/>
                <a:gd name="T1" fmla="*/ 146 h 800"/>
                <a:gd name="T2" fmla="*/ 198 w 352"/>
                <a:gd name="T3" fmla="*/ 6 h 800"/>
                <a:gd name="T4" fmla="*/ 190 w 352"/>
                <a:gd name="T5" fmla="*/ 10 h 800"/>
                <a:gd name="T6" fmla="*/ 51 w 352"/>
                <a:gd name="T7" fmla="*/ 70 h 800"/>
                <a:gd name="T8" fmla="*/ 40 w 352"/>
                <a:gd name="T9" fmla="*/ 271 h 800"/>
                <a:gd name="T10" fmla="*/ 158 w 352"/>
                <a:gd name="T11" fmla="*/ 331 h 800"/>
                <a:gd name="T12" fmla="*/ 141 w 352"/>
                <a:gd name="T13" fmla="*/ 371 h 800"/>
                <a:gd name="T14" fmla="*/ 143 w 352"/>
                <a:gd name="T15" fmla="*/ 385 h 800"/>
                <a:gd name="T16" fmla="*/ 164 w 352"/>
                <a:gd name="T17" fmla="*/ 404 h 800"/>
                <a:gd name="T18" fmla="*/ 114 w 352"/>
                <a:gd name="T19" fmla="*/ 610 h 800"/>
                <a:gd name="T20" fmla="*/ 107 w 352"/>
                <a:gd name="T21" fmla="*/ 665 h 800"/>
                <a:gd name="T22" fmla="*/ 105 w 352"/>
                <a:gd name="T23" fmla="*/ 715 h 800"/>
                <a:gd name="T24" fmla="*/ 127 w 352"/>
                <a:gd name="T25" fmla="*/ 753 h 800"/>
                <a:gd name="T26" fmla="*/ 167 w 352"/>
                <a:gd name="T27" fmla="*/ 793 h 800"/>
                <a:gd name="T28" fmla="*/ 186 w 352"/>
                <a:gd name="T29" fmla="*/ 782 h 800"/>
                <a:gd name="T30" fmla="*/ 205 w 352"/>
                <a:gd name="T31" fmla="*/ 731 h 800"/>
                <a:gd name="T32" fmla="*/ 218 w 352"/>
                <a:gd name="T33" fmla="*/ 687 h 800"/>
                <a:gd name="T34" fmla="*/ 204 w 352"/>
                <a:gd name="T35" fmla="*/ 644 h 800"/>
                <a:gd name="T36" fmla="*/ 191 w 352"/>
                <a:gd name="T37" fmla="*/ 596 h 800"/>
                <a:gd name="T38" fmla="*/ 197 w 352"/>
                <a:gd name="T39" fmla="*/ 398 h 800"/>
                <a:gd name="T40" fmla="*/ 203 w 352"/>
                <a:gd name="T41" fmla="*/ 391 h 800"/>
                <a:gd name="T42" fmla="*/ 214 w 352"/>
                <a:gd name="T43" fmla="*/ 363 h 800"/>
                <a:gd name="T44" fmla="*/ 211 w 352"/>
                <a:gd name="T45" fmla="*/ 340 h 800"/>
                <a:gd name="T46" fmla="*/ 199 w 352"/>
                <a:gd name="T47" fmla="*/ 328 h 800"/>
                <a:gd name="T48" fmla="*/ 241 w 352"/>
                <a:gd name="T49" fmla="*/ 316 h 800"/>
                <a:gd name="T50" fmla="*/ 349 w 352"/>
                <a:gd name="T51" fmla="*/ 146 h 800"/>
                <a:gd name="T52" fmla="*/ 191 w 352"/>
                <a:gd name="T53" fmla="*/ 375 h 800"/>
                <a:gd name="T54" fmla="*/ 182 w 352"/>
                <a:gd name="T55" fmla="*/ 380 h 800"/>
                <a:gd name="T56" fmla="*/ 164 w 352"/>
                <a:gd name="T57" fmla="*/ 363 h 800"/>
                <a:gd name="T58" fmla="*/ 174 w 352"/>
                <a:gd name="T59" fmla="*/ 341 h 800"/>
                <a:gd name="T60" fmla="*/ 187 w 352"/>
                <a:gd name="T61" fmla="*/ 356 h 800"/>
                <a:gd name="T62" fmla="*/ 191 w 352"/>
                <a:gd name="T63" fmla="*/ 375 h 800"/>
                <a:gd name="T64" fmla="*/ 191 w 352"/>
                <a:gd name="T65" fmla="*/ 681 h 800"/>
                <a:gd name="T66" fmla="*/ 195 w 352"/>
                <a:gd name="T67" fmla="*/ 704 h 800"/>
                <a:gd name="T68" fmla="*/ 186 w 352"/>
                <a:gd name="T69" fmla="*/ 729 h 800"/>
                <a:gd name="T70" fmla="*/ 175 w 352"/>
                <a:gd name="T71" fmla="*/ 759 h 800"/>
                <a:gd name="T72" fmla="*/ 150 w 352"/>
                <a:gd name="T73" fmla="*/ 735 h 800"/>
                <a:gd name="T74" fmla="*/ 126 w 352"/>
                <a:gd name="T75" fmla="*/ 695 h 800"/>
                <a:gd name="T76" fmla="*/ 130 w 352"/>
                <a:gd name="T77" fmla="*/ 644 h 800"/>
                <a:gd name="T78" fmla="*/ 137 w 352"/>
                <a:gd name="T79" fmla="*/ 594 h 800"/>
                <a:gd name="T80" fmla="*/ 169 w 352"/>
                <a:gd name="T81" fmla="*/ 450 h 800"/>
                <a:gd name="T82" fmla="*/ 167 w 352"/>
                <a:gd name="T83" fmla="*/ 593 h 800"/>
                <a:gd name="T84" fmla="*/ 191 w 352"/>
                <a:gd name="T85" fmla="*/ 681 h 800"/>
                <a:gd name="T86" fmla="*/ 262 w 352"/>
                <a:gd name="T87" fmla="*/ 280 h 800"/>
                <a:gd name="T88" fmla="*/ 83 w 352"/>
                <a:gd name="T89" fmla="*/ 275 h 800"/>
                <a:gd name="T90" fmla="*/ 49 w 352"/>
                <a:gd name="T91" fmla="*/ 106 h 800"/>
                <a:gd name="T92" fmla="*/ 220 w 352"/>
                <a:gd name="T93" fmla="*/ 49 h 800"/>
                <a:gd name="T94" fmla="*/ 236 w 352"/>
                <a:gd name="T95" fmla="*/ 39 h 800"/>
                <a:gd name="T96" fmla="*/ 322 w 352"/>
                <a:gd name="T97" fmla="*/ 123 h 800"/>
                <a:gd name="T98" fmla="*/ 262 w 352"/>
                <a:gd name="T99" fmla="*/ 28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2" h="800">
                  <a:moveTo>
                    <a:pt x="349" y="146"/>
                  </a:moveTo>
                  <a:cubicBezTo>
                    <a:pt x="346" y="67"/>
                    <a:pt x="278" y="0"/>
                    <a:pt x="198" y="6"/>
                  </a:cubicBezTo>
                  <a:cubicBezTo>
                    <a:pt x="196" y="6"/>
                    <a:pt x="193" y="8"/>
                    <a:pt x="190" y="10"/>
                  </a:cubicBezTo>
                  <a:cubicBezTo>
                    <a:pt x="138" y="4"/>
                    <a:pt x="84" y="27"/>
                    <a:pt x="51" y="70"/>
                  </a:cubicBezTo>
                  <a:cubicBezTo>
                    <a:pt x="7" y="126"/>
                    <a:pt x="0" y="210"/>
                    <a:pt x="40" y="271"/>
                  </a:cubicBezTo>
                  <a:cubicBezTo>
                    <a:pt x="66" y="311"/>
                    <a:pt x="112" y="330"/>
                    <a:pt x="158" y="331"/>
                  </a:cubicBezTo>
                  <a:cubicBezTo>
                    <a:pt x="153" y="344"/>
                    <a:pt x="147" y="358"/>
                    <a:pt x="141" y="371"/>
                  </a:cubicBezTo>
                  <a:cubicBezTo>
                    <a:pt x="139" y="375"/>
                    <a:pt x="139" y="382"/>
                    <a:pt x="143" y="385"/>
                  </a:cubicBezTo>
                  <a:cubicBezTo>
                    <a:pt x="151" y="391"/>
                    <a:pt x="158" y="397"/>
                    <a:pt x="164" y="404"/>
                  </a:cubicBezTo>
                  <a:cubicBezTo>
                    <a:pt x="141" y="471"/>
                    <a:pt x="124" y="540"/>
                    <a:pt x="114" y="610"/>
                  </a:cubicBezTo>
                  <a:cubicBezTo>
                    <a:pt x="111" y="628"/>
                    <a:pt x="109" y="646"/>
                    <a:pt x="107" y="665"/>
                  </a:cubicBezTo>
                  <a:cubicBezTo>
                    <a:pt x="106" y="681"/>
                    <a:pt x="103" y="698"/>
                    <a:pt x="105" y="715"/>
                  </a:cubicBezTo>
                  <a:cubicBezTo>
                    <a:pt x="108" y="730"/>
                    <a:pt x="117" y="742"/>
                    <a:pt x="127" y="753"/>
                  </a:cubicBezTo>
                  <a:cubicBezTo>
                    <a:pt x="140" y="766"/>
                    <a:pt x="153" y="780"/>
                    <a:pt x="167" y="793"/>
                  </a:cubicBezTo>
                  <a:cubicBezTo>
                    <a:pt x="174" y="800"/>
                    <a:pt x="183" y="789"/>
                    <a:pt x="186" y="782"/>
                  </a:cubicBezTo>
                  <a:cubicBezTo>
                    <a:pt x="192" y="765"/>
                    <a:pt x="199" y="748"/>
                    <a:pt x="205" y="731"/>
                  </a:cubicBezTo>
                  <a:cubicBezTo>
                    <a:pt x="211" y="717"/>
                    <a:pt x="218" y="702"/>
                    <a:pt x="218" y="687"/>
                  </a:cubicBezTo>
                  <a:cubicBezTo>
                    <a:pt x="218" y="672"/>
                    <a:pt x="209" y="658"/>
                    <a:pt x="204" y="644"/>
                  </a:cubicBezTo>
                  <a:cubicBezTo>
                    <a:pt x="198" y="629"/>
                    <a:pt x="194" y="613"/>
                    <a:pt x="191" y="596"/>
                  </a:cubicBezTo>
                  <a:cubicBezTo>
                    <a:pt x="179" y="531"/>
                    <a:pt x="188" y="463"/>
                    <a:pt x="197" y="398"/>
                  </a:cubicBezTo>
                  <a:cubicBezTo>
                    <a:pt x="199" y="396"/>
                    <a:pt x="201" y="395"/>
                    <a:pt x="203" y="391"/>
                  </a:cubicBezTo>
                  <a:cubicBezTo>
                    <a:pt x="209" y="383"/>
                    <a:pt x="212" y="373"/>
                    <a:pt x="214" y="363"/>
                  </a:cubicBezTo>
                  <a:cubicBezTo>
                    <a:pt x="215" y="356"/>
                    <a:pt x="215" y="347"/>
                    <a:pt x="211" y="340"/>
                  </a:cubicBezTo>
                  <a:cubicBezTo>
                    <a:pt x="209" y="335"/>
                    <a:pt x="203" y="332"/>
                    <a:pt x="199" y="328"/>
                  </a:cubicBezTo>
                  <a:cubicBezTo>
                    <a:pt x="214" y="326"/>
                    <a:pt x="228" y="322"/>
                    <a:pt x="241" y="316"/>
                  </a:cubicBezTo>
                  <a:cubicBezTo>
                    <a:pt x="308" y="288"/>
                    <a:pt x="352" y="218"/>
                    <a:pt x="349" y="146"/>
                  </a:cubicBezTo>
                  <a:close/>
                  <a:moveTo>
                    <a:pt x="191" y="375"/>
                  </a:moveTo>
                  <a:cubicBezTo>
                    <a:pt x="188" y="376"/>
                    <a:pt x="185" y="378"/>
                    <a:pt x="182" y="380"/>
                  </a:cubicBezTo>
                  <a:cubicBezTo>
                    <a:pt x="176" y="374"/>
                    <a:pt x="170" y="368"/>
                    <a:pt x="164" y="363"/>
                  </a:cubicBezTo>
                  <a:cubicBezTo>
                    <a:pt x="168" y="356"/>
                    <a:pt x="171" y="348"/>
                    <a:pt x="174" y="341"/>
                  </a:cubicBezTo>
                  <a:cubicBezTo>
                    <a:pt x="176" y="348"/>
                    <a:pt x="181" y="351"/>
                    <a:pt x="187" y="356"/>
                  </a:cubicBezTo>
                  <a:cubicBezTo>
                    <a:pt x="194" y="362"/>
                    <a:pt x="194" y="368"/>
                    <a:pt x="191" y="375"/>
                  </a:cubicBezTo>
                  <a:close/>
                  <a:moveTo>
                    <a:pt x="191" y="681"/>
                  </a:moveTo>
                  <a:cubicBezTo>
                    <a:pt x="194" y="689"/>
                    <a:pt x="197" y="696"/>
                    <a:pt x="195" y="704"/>
                  </a:cubicBezTo>
                  <a:cubicBezTo>
                    <a:pt x="194" y="712"/>
                    <a:pt x="189" y="721"/>
                    <a:pt x="186" y="729"/>
                  </a:cubicBezTo>
                  <a:cubicBezTo>
                    <a:pt x="182" y="739"/>
                    <a:pt x="178" y="749"/>
                    <a:pt x="175" y="759"/>
                  </a:cubicBezTo>
                  <a:cubicBezTo>
                    <a:pt x="166" y="751"/>
                    <a:pt x="158" y="743"/>
                    <a:pt x="150" y="735"/>
                  </a:cubicBezTo>
                  <a:cubicBezTo>
                    <a:pt x="139" y="723"/>
                    <a:pt x="128" y="712"/>
                    <a:pt x="126" y="695"/>
                  </a:cubicBezTo>
                  <a:cubicBezTo>
                    <a:pt x="125" y="678"/>
                    <a:pt x="128" y="661"/>
                    <a:pt x="130" y="644"/>
                  </a:cubicBezTo>
                  <a:cubicBezTo>
                    <a:pt x="132" y="627"/>
                    <a:pt x="134" y="611"/>
                    <a:pt x="137" y="594"/>
                  </a:cubicBezTo>
                  <a:cubicBezTo>
                    <a:pt x="144" y="545"/>
                    <a:pt x="155" y="497"/>
                    <a:pt x="169" y="450"/>
                  </a:cubicBezTo>
                  <a:cubicBezTo>
                    <a:pt x="164" y="498"/>
                    <a:pt x="161" y="546"/>
                    <a:pt x="167" y="593"/>
                  </a:cubicBezTo>
                  <a:cubicBezTo>
                    <a:pt x="171" y="624"/>
                    <a:pt x="179" y="653"/>
                    <a:pt x="191" y="681"/>
                  </a:cubicBezTo>
                  <a:close/>
                  <a:moveTo>
                    <a:pt x="262" y="280"/>
                  </a:moveTo>
                  <a:cubicBezTo>
                    <a:pt x="210" y="312"/>
                    <a:pt x="132" y="314"/>
                    <a:pt x="83" y="275"/>
                  </a:cubicBezTo>
                  <a:cubicBezTo>
                    <a:pt x="34" y="236"/>
                    <a:pt x="23" y="160"/>
                    <a:pt x="49" y="106"/>
                  </a:cubicBezTo>
                  <a:cubicBezTo>
                    <a:pt x="80" y="44"/>
                    <a:pt x="159" y="20"/>
                    <a:pt x="220" y="49"/>
                  </a:cubicBezTo>
                  <a:cubicBezTo>
                    <a:pt x="226" y="52"/>
                    <a:pt x="233" y="46"/>
                    <a:pt x="236" y="39"/>
                  </a:cubicBezTo>
                  <a:cubicBezTo>
                    <a:pt x="276" y="52"/>
                    <a:pt x="309" y="83"/>
                    <a:pt x="322" y="123"/>
                  </a:cubicBezTo>
                  <a:cubicBezTo>
                    <a:pt x="340" y="182"/>
                    <a:pt x="315" y="248"/>
                    <a:pt x="262"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6"/>
            <p:cNvSpPr>
              <a:spLocks/>
            </p:cNvSpPr>
            <p:nvPr/>
          </p:nvSpPr>
          <p:spPr bwMode="auto">
            <a:xfrm>
              <a:off x="3398" y="1504"/>
              <a:ext cx="417" cy="636"/>
            </a:xfrm>
            <a:custGeom>
              <a:avLst/>
              <a:gdLst>
                <a:gd name="T0" fmla="*/ 337 w 350"/>
                <a:gd name="T1" fmla="*/ 508 h 536"/>
                <a:gd name="T2" fmla="*/ 100 w 350"/>
                <a:gd name="T3" fmla="*/ 405 h 536"/>
                <a:gd name="T4" fmla="*/ 39 w 350"/>
                <a:gd name="T5" fmla="*/ 176 h 536"/>
                <a:gd name="T6" fmla="*/ 108 w 350"/>
                <a:gd name="T7" fmla="*/ 73 h 536"/>
                <a:gd name="T8" fmla="*/ 148 w 350"/>
                <a:gd name="T9" fmla="*/ 78 h 536"/>
                <a:gd name="T10" fmla="*/ 176 w 350"/>
                <a:gd name="T11" fmla="*/ 35 h 536"/>
                <a:gd name="T12" fmla="*/ 146 w 350"/>
                <a:gd name="T13" fmla="*/ 1 h 536"/>
                <a:gd name="T14" fmla="*/ 135 w 350"/>
                <a:gd name="T15" fmla="*/ 29 h 536"/>
                <a:gd name="T16" fmla="*/ 153 w 350"/>
                <a:gd name="T17" fmla="*/ 42 h 536"/>
                <a:gd name="T18" fmla="*/ 146 w 350"/>
                <a:gd name="T19" fmla="*/ 54 h 536"/>
                <a:gd name="T20" fmla="*/ 124 w 350"/>
                <a:gd name="T21" fmla="*/ 47 h 536"/>
                <a:gd name="T22" fmla="*/ 118 w 350"/>
                <a:gd name="T23" fmla="*/ 25 h 536"/>
                <a:gd name="T24" fmla="*/ 118 w 350"/>
                <a:gd name="T25" fmla="*/ 8 h 536"/>
                <a:gd name="T26" fmla="*/ 102 w 350"/>
                <a:gd name="T27" fmla="*/ 16 h 536"/>
                <a:gd name="T28" fmla="*/ 98 w 350"/>
                <a:gd name="T29" fmla="*/ 55 h 536"/>
                <a:gd name="T30" fmla="*/ 11 w 350"/>
                <a:gd name="T31" fmla="*/ 279 h 536"/>
                <a:gd name="T32" fmla="*/ 168 w 350"/>
                <a:gd name="T33" fmla="*/ 495 h 536"/>
                <a:gd name="T34" fmla="*/ 326 w 350"/>
                <a:gd name="T35" fmla="*/ 536 h 536"/>
                <a:gd name="T36" fmla="*/ 337 w 350"/>
                <a:gd name="T37" fmla="*/ 5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536">
                  <a:moveTo>
                    <a:pt x="337" y="508"/>
                  </a:moveTo>
                  <a:cubicBezTo>
                    <a:pt x="249" y="504"/>
                    <a:pt x="160" y="472"/>
                    <a:pt x="100" y="405"/>
                  </a:cubicBezTo>
                  <a:cubicBezTo>
                    <a:pt x="45" y="344"/>
                    <a:pt x="15" y="258"/>
                    <a:pt x="39" y="176"/>
                  </a:cubicBezTo>
                  <a:cubicBezTo>
                    <a:pt x="50" y="135"/>
                    <a:pt x="74" y="99"/>
                    <a:pt x="108" y="73"/>
                  </a:cubicBezTo>
                  <a:cubicBezTo>
                    <a:pt x="119" y="83"/>
                    <a:pt x="135" y="84"/>
                    <a:pt x="148" y="78"/>
                  </a:cubicBezTo>
                  <a:cubicBezTo>
                    <a:pt x="165" y="71"/>
                    <a:pt x="177" y="53"/>
                    <a:pt x="176" y="35"/>
                  </a:cubicBezTo>
                  <a:cubicBezTo>
                    <a:pt x="175" y="18"/>
                    <a:pt x="163" y="3"/>
                    <a:pt x="146" y="1"/>
                  </a:cubicBezTo>
                  <a:cubicBezTo>
                    <a:pt x="134" y="0"/>
                    <a:pt x="122" y="28"/>
                    <a:pt x="135" y="29"/>
                  </a:cubicBezTo>
                  <a:cubicBezTo>
                    <a:pt x="143" y="29"/>
                    <a:pt x="150" y="34"/>
                    <a:pt x="153" y="42"/>
                  </a:cubicBezTo>
                  <a:cubicBezTo>
                    <a:pt x="156" y="49"/>
                    <a:pt x="153" y="52"/>
                    <a:pt x="146" y="54"/>
                  </a:cubicBezTo>
                  <a:cubicBezTo>
                    <a:pt x="138" y="55"/>
                    <a:pt x="129" y="53"/>
                    <a:pt x="124" y="47"/>
                  </a:cubicBezTo>
                  <a:cubicBezTo>
                    <a:pt x="120" y="42"/>
                    <a:pt x="115" y="32"/>
                    <a:pt x="118" y="25"/>
                  </a:cubicBezTo>
                  <a:cubicBezTo>
                    <a:pt x="120" y="21"/>
                    <a:pt x="124" y="11"/>
                    <a:pt x="118" y="8"/>
                  </a:cubicBezTo>
                  <a:cubicBezTo>
                    <a:pt x="112" y="4"/>
                    <a:pt x="105" y="12"/>
                    <a:pt x="102" y="16"/>
                  </a:cubicBezTo>
                  <a:cubicBezTo>
                    <a:pt x="97" y="29"/>
                    <a:pt x="94" y="43"/>
                    <a:pt x="98" y="55"/>
                  </a:cubicBezTo>
                  <a:cubicBezTo>
                    <a:pt x="32" y="108"/>
                    <a:pt x="0" y="196"/>
                    <a:pt x="11" y="279"/>
                  </a:cubicBezTo>
                  <a:cubicBezTo>
                    <a:pt x="23" y="372"/>
                    <a:pt x="86" y="452"/>
                    <a:pt x="168" y="495"/>
                  </a:cubicBezTo>
                  <a:cubicBezTo>
                    <a:pt x="217" y="520"/>
                    <a:pt x="272" y="533"/>
                    <a:pt x="326" y="536"/>
                  </a:cubicBezTo>
                  <a:cubicBezTo>
                    <a:pt x="338" y="536"/>
                    <a:pt x="350" y="509"/>
                    <a:pt x="337" y="5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7"/>
            <p:cNvSpPr>
              <a:spLocks/>
            </p:cNvSpPr>
            <p:nvPr/>
          </p:nvSpPr>
          <p:spPr bwMode="auto">
            <a:xfrm>
              <a:off x="3875" y="1402"/>
              <a:ext cx="330" cy="734"/>
            </a:xfrm>
            <a:custGeom>
              <a:avLst/>
              <a:gdLst>
                <a:gd name="T0" fmla="*/ 262 w 277"/>
                <a:gd name="T1" fmla="*/ 216 h 619"/>
                <a:gd name="T2" fmla="*/ 217 w 277"/>
                <a:gd name="T3" fmla="*/ 85 h 619"/>
                <a:gd name="T4" fmla="*/ 238 w 277"/>
                <a:gd name="T5" fmla="*/ 28 h 619"/>
                <a:gd name="T6" fmla="*/ 197 w 277"/>
                <a:gd name="T7" fmla="*/ 4 h 619"/>
                <a:gd name="T8" fmla="*/ 158 w 277"/>
                <a:gd name="T9" fmla="*/ 48 h 619"/>
                <a:gd name="T10" fmla="*/ 179 w 277"/>
                <a:gd name="T11" fmla="*/ 43 h 619"/>
                <a:gd name="T12" fmla="*/ 197 w 277"/>
                <a:gd name="T13" fmla="*/ 31 h 619"/>
                <a:gd name="T14" fmla="*/ 217 w 277"/>
                <a:gd name="T15" fmla="*/ 46 h 619"/>
                <a:gd name="T16" fmla="*/ 190 w 277"/>
                <a:gd name="T17" fmla="*/ 60 h 619"/>
                <a:gd name="T18" fmla="*/ 175 w 277"/>
                <a:gd name="T19" fmla="*/ 86 h 619"/>
                <a:gd name="T20" fmla="*/ 195 w 277"/>
                <a:gd name="T21" fmla="*/ 92 h 619"/>
                <a:gd name="T22" fmla="*/ 195 w 277"/>
                <a:gd name="T23" fmla="*/ 105 h 619"/>
                <a:gd name="T24" fmla="*/ 234 w 277"/>
                <a:gd name="T25" fmla="*/ 332 h 619"/>
                <a:gd name="T26" fmla="*/ 122 w 277"/>
                <a:gd name="T27" fmla="*/ 524 h 619"/>
                <a:gd name="T28" fmla="*/ 14 w 277"/>
                <a:gd name="T29" fmla="*/ 589 h 619"/>
                <a:gd name="T30" fmla="*/ 1 w 277"/>
                <a:gd name="T31" fmla="*/ 606 h 619"/>
                <a:gd name="T32" fmla="*/ 9 w 277"/>
                <a:gd name="T33" fmla="*/ 616 h 619"/>
                <a:gd name="T34" fmla="*/ 262 w 277"/>
                <a:gd name="T35" fmla="*/ 21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619">
                  <a:moveTo>
                    <a:pt x="262" y="216"/>
                  </a:moveTo>
                  <a:cubicBezTo>
                    <a:pt x="258" y="170"/>
                    <a:pt x="246" y="122"/>
                    <a:pt x="217" y="85"/>
                  </a:cubicBezTo>
                  <a:cubicBezTo>
                    <a:pt x="235" y="74"/>
                    <a:pt x="246" y="50"/>
                    <a:pt x="238" y="28"/>
                  </a:cubicBezTo>
                  <a:cubicBezTo>
                    <a:pt x="232" y="11"/>
                    <a:pt x="216" y="0"/>
                    <a:pt x="197" y="4"/>
                  </a:cubicBezTo>
                  <a:cubicBezTo>
                    <a:pt x="177" y="8"/>
                    <a:pt x="161" y="28"/>
                    <a:pt x="158" y="48"/>
                  </a:cubicBezTo>
                  <a:cubicBezTo>
                    <a:pt x="156" y="68"/>
                    <a:pt x="178" y="56"/>
                    <a:pt x="179" y="43"/>
                  </a:cubicBezTo>
                  <a:cubicBezTo>
                    <a:pt x="181" y="34"/>
                    <a:pt x="189" y="30"/>
                    <a:pt x="197" y="31"/>
                  </a:cubicBezTo>
                  <a:cubicBezTo>
                    <a:pt x="206" y="31"/>
                    <a:pt x="214" y="38"/>
                    <a:pt x="217" y="46"/>
                  </a:cubicBezTo>
                  <a:cubicBezTo>
                    <a:pt x="225" y="65"/>
                    <a:pt x="202" y="67"/>
                    <a:pt x="190" y="60"/>
                  </a:cubicBezTo>
                  <a:cubicBezTo>
                    <a:pt x="179" y="54"/>
                    <a:pt x="164" y="80"/>
                    <a:pt x="175" y="86"/>
                  </a:cubicBezTo>
                  <a:cubicBezTo>
                    <a:pt x="182" y="90"/>
                    <a:pt x="189" y="92"/>
                    <a:pt x="195" y="92"/>
                  </a:cubicBezTo>
                  <a:cubicBezTo>
                    <a:pt x="193" y="97"/>
                    <a:pt x="193" y="102"/>
                    <a:pt x="195" y="105"/>
                  </a:cubicBezTo>
                  <a:cubicBezTo>
                    <a:pt x="246" y="166"/>
                    <a:pt x="249" y="258"/>
                    <a:pt x="234" y="332"/>
                  </a:cubicBezTo>
                  <a:cubicBezTo>
                    <a:pt x="218" y="407"/>
                    <a:pt x="179" y="475"/>
                    <a:pt x="122" y="524"/>
                  </a:cubicBezTo>
                  <a:cubicBezTo>
                    <a:pt x="90" y="552"/>
                    <a:pt x="53" y="574"/>
                    <a:pt x="14" y="589"/>
                  </a:cubicBezTo>
                  <a:cubicBezTo>
                    <a:pt x="7" y="592"/>
                    <a:pt x="2" y="598"/>
                    <a:pt x="1" y="606"/>
                  </a:cubicBezTo>
                  <a:cubicBezTo>
                    <a:pt x="0" y="610"/>
                    <a:pt x="2" y="619"/>
                    <a:pt x="9" y="616"/>
                  </a:cubicBezTo>
                  <a:cubicBezTo>
                    <a:pt x="170" y="554"/>
                    <a:pt x="277" y="389"/>
                    <a:pt x="262"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8"/>
            <p:cNvSpPr>
              <a:spLocks noEditPoints="1"/>
            </p:cNvSpPr>
            <p:nvPr/>
          </p:nvSpPr>
          <p:spPr bwMode="auto">
            <a:xfrm>
              <a:off x="3591" y="2567"/>
              <a:ext cx="426" cy="616"/>
            </a:xfrm>
            <a:custGeom>
              <a:avLst/>
              <a:gdLst>
                <a:gd name="T0" fmla="*/ 336 w 358"/>
                <a:gd name="T1" fmla="*/ 434 h 520"/>
                <a:gd name="T2" fmla="*/ 239 w 358"/>
                <a:gd name="T3" fmla="*/ 463 h 520"/>
                <a:gd name="T4" fmla="*/ 242 w 358"/>
                <a:gd name="T5" fmla="*/ 440 h 520"/>
                <a:gd name="T6" fmla="*/ 244 w 358"/>
                <a:gd name="T7" fmla="*/ 405 h 520"/>
                <a:gd name="T8" fmla="*/ 249 w 358"/>
                <a:gd name="T9" fmla="*/ 339 h 520"/>
                <a:gd name="T10" fmla="*/ 255 w 358"/>
                <a:gd name="T11" fmla="*/ 206 h 520"/>
                <a:gd name="T12" fmla="*/ 251 w 358"/>
                <a:gd name="T13" fmla="*/ 88 h 520"/>
                <a:gd name="T14" fmla="*/ 202 w 358"/>
                <a:gd name="T15" fmla="*/ 11 h 520"/>
                <a:gd name="T16" fmla="*/ 167 w 358"/>
                <a:gd name="T17" fmla="*/ 42 h 520"/>
                <a:gd name="T18" fmla="*/ 142 w 358"/>
                <a:gd name="T19" fmla="*/ 87 h 520"/>
                <a:gd name="T20" fmla="*/ 112 w 358"/>
                <a:gd name="T21" fmla="*/ 199 h 520"/>
                <a:gd name="T22" fmla="*/ 105 w 358"/>
                <a:gd name="T23" fmla="*/ 445 h 520"/>
                <a:gd name="T24" fmla="*/ 54 w 358"/>
                <a:gd name="T25" fmla="*/ 432 h 520"/>
                <a:gd name="T26" fmla="*/ 4 w 358"/>
                <a:gd name="T27" fmla="*/ 474 h 520"/>
                <a:gd name="T28" fmla="*/ 55 w 358"/>
                <a:gd name="T29" fmla="*/ 514 h 520"/>
                <a:gd name="T30" fmla="*/ 129 w 358"/>
                <a:gd name="T31" fmla="*/ 481 h 520"/>
                <a:gd name="T32" fmla="*/ 128 w 358"/>
                <a:gd name="T33" fmla="*/ 459 h 520"/>
                <a:gd name="T34" fmla="*/ 133 w 358"/>
                <a:gd name="T35" fmla="*/ 201 h 520"/>
                <a:gd name="T36" fmla="*/ 165 w 358"/>
                <a:gd name="T37" fmla="*/ 79 h 520"/>
                <a:gd name="T38" fmla="*/ 178 w 358"/>
                <a:gd name="T39" fmla="*/ 58 h 520"/>
                <a:gd name="T40" fmla="*/ 199 w 358"/>
                <a:gd name="T41" fmla="*/ 38 h 520"/>
                <a:gd name="T42" fmla="*/ 227 w 358"/>
                <a:gd name="T43" fmla="*/ 90 h 520"/>
                <a:gd name="T44" fmla="*/ 233 w 358"/>
                <a:gd name="T45" fmla="*/ 218 h 520"/>
                <a:gd name="T46" fmla="*/ 226 w 358"/>
                <a:gd name="T47" fmla="*/ 359 h 520"/>
                <a:gd name="T48" fmla="*/ 221 w 358"/>
                <a:gd name="T49" fmla="*/ 430 h 520"/>
                <a:gd name="T50" fmla="*/ 219 w 358"/>
                <a:gd name="T51" fmla="*/ 465 h 520"/>
                <a:gd name="T52" fmla="*/ 220 w 358"/>
                <a:gd name="T53" fmla="*/ 493 h 520"/>
                <a:gd name="T54" fmla="*/ 261 w 358"/>
                <a:gd name="T55" fmla="*/ 516 h 520"/>
                <a:gd name="T56" fmla="*/ 319 w 358"/>
                <a:gd name="T57" fmla="*/ 514 h 520"/>
                <a:gd name="T58" fmla="*/ 354 w 358"/>
                <a:gd name="T59" fmla="*/ 474 h 520"/>
                <a:gd name="T60" fmla="*/ 336 w 358"/>
                <a:gd name="T61" fmla="*/ 434 h 520"/>
                <a:gd name="T62" fmla="*/ 26 w 358"/>
                <a:gd name="T63" fmla="*/ 470 h 520"/>
                <a:gd name="T64" fmla="*/ 62 w 358"/>
                <a:gd name="T65" fmla="*/ 460 h 520"/>
                <a:gd name="T66" fmla="*/ 99 w 358"/>
                <a:gd name="T67" fmla="*/ 478 h 520"/>
                <a:gd name="T68" fmla="*/ 74 w 358"/>
                <a:gd name="T69" fmla="*/ 486 h 520"/>
                <a:gd name="T70" fmla="*/ 26 w 358"/>
                <a:gd name="T71" fmla="*/ 470 h 520"/>
                <a:gd name="T72" fmla="*/ 291 w 358"/>
                <a:gd name="T73" fmla="*/ 491 h 520"/>
                <a:gd name="T74" fmla="*/ 249 w 358"/>
                <a:gd name="T75" fmla="*/ 481 h 520"/>
                <a:gd name="T76" fmla="*/ 288 w 358"/>
                <a:gd name="T77" fmla="*/ 461 h 520"/>
                <a:gd name="T78" fmla="*/ 334 w 358"/>
                <a:gd name="T79" fmla="*/ 472 h 520"/>
                <a:gd name="T80" fmla="*/ 291 w 358"/>
                <a:gd name="T81" fmla="*/ 49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8" h="520">
                  <a:moveTo>
                    <a:pt x="336" y="434"/>
                  </a:moveTo>
                  <a:cubicBezTo>
                    <a:pt x="304" y="421"/>
                    <a:pt x="265" y="441"/>
                    <a:pt x="239" y="463"/>
                  </a:cubicBezTo>
                  <a:cubicBezTo>
                    <a:pt x="239" y="455"/>
                    <a:pt x="241" y="447"/>
                    <a:pt x="242" y="440"/>
                  </a:cubicBezTo>
                  <a:cubicBezTo>
                    <a:pt x="243" y="428"/>
                    <a:pt x="243" y="417"/>
                    <a:pt x="244" y="405"/>
                  </a:cubicBezTo>
                  <a:cubicBezTo>
                    <a:pt x="246" y="383"/>
                    <a:pt x="247" y="361"/>
                    <a:pt x="249" y="339"/>
                  </a:cubicBezTo>
                  <a:cubicBezTo>
                    <a:pt x="251" y="294"/>
                    <a:pt x="254" y="250"/>
                    <a:pt x="255" y="206"/>
                  </a:cubicBezTo>
                  <a:cubicBezTo>
                    <a:pt x="257" y="166"/>
                    <a:pt x="257" y="127"/>
                    <a:pt x="251" y="88"/>
                  </a:cubicBezTo>
                  <a:cubicBezTo>
                    <a:pt x="247" y="67"/>
                    <a:pt x="237" y="0"/>
                    <a:pt x="202" y="11"/>
                  </a:cubicBezTo>
                  <a:cubicBezTo>
                    <a:pt x="188" y="16"/>
                    <a:pt x="176" y="30"/>
                    <a:pt x="167" y="42"/>
                  </a:cubicBezTo>
                  <a:cubicBezTo>
                    <a:pt x="156" y="56"/>
                    <a:pt x="148" y="71"/>
                    <a:pt x="142" y="87"/>
                  </a:cubicBezTo>
                  <a:cubicBezTo>
                    <a:pt x="127" y="122"/>
                    <a:pt x="119" y="161"/>
                    <a:pt x="112" y="199"/>
                  </a:cubicBezTo>
                  <a:cubicBezTo>
                    <a:pt x="100" y="281"/>
                    <a:pt x="100" y="363"/>
                    <a:pt x="105" y="445"/>
                  </a:cubicBezTo>
                  <a:cubicBezTo>
                    <a:pt x="90" y="436"/>
                    <a:pt x="72" y="430"/>
                    <a:pt x="54" y="432"/>
                  </a:cubicBezTo>
                  <a:cubicBezTo>
                    <a:pt x="31" y="434"/>
                    <a:pt x="7" y="449"/>
                    <a:pt x="4" y="474"/>
                  </a:cubicBezTo>
                  <a:cubicBezTo>
                    <a:pt x="0" y="505"/>
                    <a:pt x="31" y="516"/>
                    <a:pt x="55" y="514"/>
                  </a:cubicBezTo>
                  <a:cubicBezTo>
                    <a:pt x="83" y="512"/>
                    <a:pt x="110" y="502"/>
                    <a:pt x="129" y="481"/>
                  </a:cubicBezTo>
                  <a:cubicBezTo>
                    <a:pt x="136" y="472"/>
                    <a:pt x="134" y="461"/>
                    <a:pt x="128" y="459"/>
                  </a:cubicBezTo>
                  <a:cubicBezTo>
                    <a:pt x="123" y="374"/>
                    <a:pt x="120" y="287"/>
                    <a:pt x="133" y="201"/>
                  </a:cubicBezTo>
                  <a:cubicBezTo>
                    <a:pt x="139" y="160"/>
                    <a:pt x="147" y="116"/>
                    <a:pt x="165" y="79"/>
                  </a:cubicBezTo>
                  <a:cubicBezTo>
                    <a:pt x="169" y="71"/>
                    <a:pt x="173" y="64"/>
                    <a:pt x="178" y="58"/>
                  </a:cubicBezTo>
                  <a:cubicBezTo>
                    <a:pt x="182" y="52"/>
                    <a:pt x="191" y="40"/>
                    <a:pt x="199" y="38"/>
                  </a:cubicBezTo>
                  <a:cubicBezTo>
                    <a:pt x="216" y="34"/>
                    <a:pt x="224" y="79"/>
                    <a:pt x="227" y="90"/>
                  </a:cubicBezTo>
                  <a:cubicBezTo>
                    <a:pt x="236" y="132"/>
                    <a:pt x="235" y="175"/>
                    <a:pt x="233" y="218"/>
                  </a:cubicBezTo>
                  <a:cubicBezTo>
                    <a:pt x="232" y="265"/>
                    <a:pt x="229" y="312"/>
                    <a:pt x="226" y="359"/>
                  </a:cubicBezTo>
                  <a:cubicBezTo>
                    <a:pt x="225" y="383"/>
                    <a:pt x="223" y="407"/>
                    <a:pt x="221" y="430"/>
                  </a:cubicBezTo>
                  <a:cubicBezTo>
                    <a:pt x="221" y="442"/>
                    <a:pt x="220" y="453"/>
                    <a:pt x="219" y="465"/>
                  </a:cubicBezTo>
                  <a:cubicBezTo>
                    <a:pt x="218" y="474"/>
                    <a:pt x="217" y="484"/>
                    <a:pt x="220" y="493"/>
                  </a:cubicBezTo>
                  <a:cubicBezTo>
                    <a:pt x="226" y="508"/>
                    <a:pt x="247" y="513"/>
                    <a:pt x="261" y="516"/>
                  </a:cubicBezTo>
                  <a:cubicBezTo>
                    <a:pt x="280" y="520"/>
                    <a:pt x="301" y="520"/>
                    <a:pt x="319" y="514"/>
                  </a:cubicBezTo>
                  <a:cubicBezTo>
                    <a:pt x="336" y="507"/>
                    <a:pt x="350" y="492"/>
                    <a:pt x="354" y="474"/>
                  </a:cubicBezTo>
                  <a:cubicBezTo>
                    <a:pt x="358" y="457"/>
                    <a:pt x="353" y="441"/>
                    <a:pt x="336" y="434"/>
                  </a:cubicBezTo>
                  <a:close/>
                  <a:moveTo>
                    <a:pt x="26" y="470"/>
                  </a:moveTo>
                  <a:cubicBezTo>
                    <a:pt x="25" y="458"/>
                    <a:pt x="54" y="459"/>
                    <a:pt x="62" y="460"/>
                  </a:cubicBezTo>
                  <a:cubicBezTo>
                    <a:pt x="76" y="462"/>
                    <a:pt x="88" y="469"/>
                    <a:pt x="99" y="478"/>
                  </a:cubicBezTo>
                  <a:cubicBezTo>
                    <a:pt x="91" y="482"/>
                    <a:pt x="82" y="484"/>
                    <a:pt x="74" y="486"/>
                  </a:cubicBezTo>
                  <a:cubicBezTo>
                    <a:pt x="62" y="488"/>
                    <a:pt x="27" y="490"/>
                    <a:pt x="26" y="470"/>
                  </a:cubicBezTo>
                  <a:close/>
                  <a:moveTo>
                    <a:pt x="291" y="491"/>
                  </a:moveTo>
                  <a:cubicBezTo>
                    <a:pt x="281" y="490"/>
                    <a:pt x="260" y="489"/>
                    <a:pt x="249" y="481"/>
                  </a:cubicBezTo>
                  <a:cubicBezTo>
                    <a:pt x="260" y="472"/>
                    <a:pt x="273" y="465"/>
                    <a:pt x="288" y="461"/>
                  </a:cubicBezTo>
                  <a:cubicBezTo>
                    <a:pt x="301" y="458"/>
                    <a:pt x="329" y="454"/>
                    <a:pt x="334" y="472"/>
                  </a:cubicBezTo>
                  <a:cubicBezTo>
                    <a:pt x="338" y="491"/>
                    <a:pt x="302" y="491"/>
                    <a:pt x="291" y="4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9"/>
            <p:cNvSpPr>
              <a:spLocks/>
            </p:cNvSpPr>
            <p:nvPr/>
          </p:nvSpPr>
          <p:spPr bwMode="auto">
            <a:xfrm>
              <a:off x="3721" y="1859"/>
              <a:ext cx="215" cy="109"/>
            </a:xfrm>
            <a:custGeom>
              <a:avLst/>
              <a:gdLst>
                <a:gd name="T0" fmla="*/ 170 w 181"/>
                <a:gd name="T1" fmla="*/ 3 h 92"/>
                <a:gd name="T2" fmla="*/ 159 w 181"/>
                <a:gd name="T3" fmla="*/ 21 h 92"/>
                <a:gd name="T4" fmla="*/ 94 w 181"/>
                <a:gd name="T5" fmla="*/ 58 h 92"/>
                <a:gd name="T6" fmla="*/ 25 w 181"/>
                <a:gd name="T7" fmla="*/ 26 h 92"/>
                <a:gd name="T8" fmla="*/ 6 w 181"/>
                <a:gd name="T9" fmla="*/ 49 h 92"/>
                <a:gd name="T10" fmla="*/ 110 w 181"/>
                <a:gd name="T11" fmla="*/ 81 h 92"/>
                <a:gd name="T12" fmla="*/ 181 w 181"/>
                <a:gd name="T13" fmla="*/ 9 h 92"/>
                <a:gd name="T14" fmla="*/ 170 w 181"/>
                <a:gd name="T15" fmla="*/ 3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2">
                  <a:moveTo>
                    <a:pt x="170" y="3"/>
                  </a:moveTo>
                  <a:cubicBezTo>
                    <a:pt x="163" y="6"/>
                    <a:pt x="159" y="14"/>
                    <a:pt x="159" y="21"/>
                  </a:cubicBezTo>
                  <a:cubicBezTo>
                    <a:pt x="158" y="46"/>
                    <a:pt x="113" y="56"/>
                    <a:pt x="94" y="58"/>
                  </a:cubicBezTo>
                  <a:cubicBezTo>
                    <a:pt x="67" y="59"/>
                    <a:pt x="41" y="49"/>
                    <a:pt x="25" y="26"/>
                  </a:cubicBezTo>
                  <a:cubicBezTo>
                    <a:pt x="17" y="15"/>
                    <a:pt x="0" y="39"/>
                    <a:pt x="6" y="49"/>
                  </a:cubicBezTo>
                  <a:cubicBezTo>
                    <a:pt x="30" y="82"/>
                    <a:pt x="72" y="92"/>
                    <a:pt x="110" y="81"/>
                  </a:cubicBezTo>
                  <a:cubicBezTo>
                    <a:pt x="144" y="72"/>
                    <a:pt x="180" y="48"/>
                    <a:pt x="181" y="9"/>
                  </a:cubicBezTo>
                  <a:cubicBezTo>
                    <a:pt x="181" y="2"/>
                    <a:pt x="175" y="0"/>
                    <a:pt x="17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0"/>
            <p:cNvSpPr>
              <a:spLocks/>
            </p:cNvSpPr>
            <p:nvPr/>
          </p:nvSpPr>
          <p:spPr bwMode="auto">
            <a:xfrm>
              <a:off x="3763" y="1760"/>
              <a:ext cx="60" cy="93"/>
            </a:xfrm>
            <a:custGeom>
              <a:avLst/>
              <a:gdLst>
                <a:gd name="T0" fmla="*/ 40 w 50"/>
                <a:gd name="T1" fmla="*/ 45 h 78"/>
                <a:gd name="T2" fmla="*/ 32 w 50"/>
                <a:gd name="T3" fmla="*/ 34 h 78"/>
                <a:gd name="T4" fmla="*/ 32 w 50"/>
                <a:gd name="T5" fmla="*/ 29 h 78"/>
                <a:gd name="T6" fmla="*/ 43 w 50"/>
                <a:gd name="T7" fmla="*/ 11 h 78"/>
                <a:gd name="T8" fmla="*/ 32 w 50"/>
                <a:gd name="T9" fmla="*/ 4 h 78"/>
                <a:gd name="T10" fmla="*/ 25 w 50"/>
                <a:gd name="T11" fmla="*/ 71 h 78"/>
                <a:gd name="T12" fmla="*/ 40 w 50"/>
                <a:gd name="T13" fmla="*/ 45 h 78"/>
              </a:gdLst>
              <a:ahLst/>
              <a:cxnLst>
                <a:cxn ang="0">
                  <a:pos x="T0" y="T1"/>
                </a:cxn>
                <a:cxn ang="0">
                  <a:pos x="T2" y="T3"/>
                </a:cxn>
                <a:cxn ang="0">
                  <a:pos x="T4" y="T5"/>
                </a:cxn>
                <a:cxn ang="0">
                  <a:pos x="T6" y="T7"/>
                </a:cxn>
                <a:cxn ang="0">
                  <a:pos x="T8" y="T9"/>
                </a:cxn>
                <a:cxn ang="0">
                  <a:pos x="T10" y="T11"/>
                </a:cxn>
                <a:cxn ang="0">
                  <a:pos x="T12" y="T13"/>
                </a:cxn>
              </a:cxnLst>
              <a:rect l="0" t="0" r="r" b="b"/>
              <a:pathLst>
                <a:path w="50" h="78">
                  <a:moveTo>
                    <a:pt x="40" y="45"/>
                  </a:moveTo>
                  <a:cubicBezTo>
                    <a:pt x="36" y="43"/>
                    <a:pt x="33" y="39"/>
                    <a:pt x="32" y="34"/>
                  </a:cubicBezTo>
                  <a:cubicBezTo>
                    <a:pt x="32" y="32"/>
                    <a:pt x="32" y="29"/>
                    <a:pt x="32" y="29"/>
                  </a:cubicBezTo>
                  <a:cubicBezTo>
                    <a:pt x="38" y="25"/>
                    <a:pt x="43" y="18"/>
                    <a:pt x="43" y="11"/>
                  </a:cubicBezTo>
                  <a:cubicBezTo>
                    <a:pt x="43" y="5"/>
                    <a:pt x="37" y="0"/>
                    <a:pt x="32" y="4"/>
                  </a:cubicBezTo>
                  <a:cubicBezTo>
                    <a:pt x="11" y="18"/>
                    <a:pt x="0" y="55"/>
                    <a:pt x="25" y="71"/>
                  </a:cubicBezTo>
                  <a:cubicBezTo>
                    <a:pt x="35" y="78"/>
                    <a:pt x="50" y="52"/>
                    <a:pt x="4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1"/>
            <p:cNvSpPr>
              <a:spLocks/>
            </p:cNvSpPr>
            <p:nvPr/>
          </p:nvSpPr>
          <p:spPr bwMode="auto">
            <a:xfrm>
              <a:off x="3848" y="1759"/>
              <a:ext cx="53" cy="89"/>
            </a:xfrm>
            <a:custGeom>
              <a:avLst/>
              <a:gdLst>
                <a:gd name="T0" fmla="*/ 34 w 45"/>
                <a:gd name="T1" fmla="*/ 28 h 75"/>
                <a:gd name="T2" fmla="*/ 45 w 45"/>
                <a:gd name="T3" fmla="*/ 9 h 75"/>
                <a:gd name="T4" fmla="*/ 34 w 45"/>
                <a:gd name="T5" fmla="*/ 3 h 75"/>
                <a:gd name="T6" fmla="*/ 15 w 45"/>
                <a:gd name="T7" fmla="*/ 64 h 75"/>
                <a:gd name="T8" fmla="*/ 33 w 45"/>
                <a:gd name="T9" fmla="*/ 41 h 75"/>
                <a:gd name="T10" fmla="*/ 30 w 45"/>
                <a:gd name="T11" fmla="*/ 31 h 75"/>
                <a:gd name="T12" fmla="*/ 31 w 45"/>
                <a:gd name="T13" fmla="*/ 29 h 75"/>
                <a:gd name="T14" fmla="*/ 34 w 45"/>
                <a:gd name="T15" fmla="*/ 2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5">
                  <a:moveTo>
                    <a:pt x="34" y="28"/>
                  </a:moveTo>
                  <a:cubicBezTo>
                    <a:pt x="40" y="25"/>
                    <a:pt x="45" y="16"/>
                    <a:pt x="45" y="9"/>
                  </a:cubicBezTo>
                  <a:cubicBezTo>
                    <a:pt x="44" y="2"/>
                    <a:pt x="39" y="0"/>
                    <a:pt x="34" y="3"/>
                  </a:cubicBezTo>
                  <a:cubicBezTo>
                    <a:pt x="12" y="12"/>
                    <a:pt x="0" y="45"/>
                    <a:pt x="15" y="64"/>
                  </a:cubicBezTo>
                  <a:cubicBezTo>
                    <a:pt x="22" y="75"/>
                    <a:pt x="40" y="51"/>
                    <a:pt x="33" y="41"/>
                  </a:cubicBezTo>
                  <a:cubicBezTo>
                    <a:pt x="31" y="38"/>
                    <a:pt x="30" y="35"/>
                    <a:pt x="30" y="31"/>
                  </a:cubicBezTo>
                  <a:cubicBezTo>
                    <a:pt x="30" y="30"/>
                    <a:pt x="30" y="30"/>
                    <a:pt x="31" y="29"/>
                  </a:cubicBezTo>
                  <a:cubicBezTo>
                    <a:pt x="30" y="30"/>
                    <a:pt x="34" y="28"/>
                    <a:pt x="3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3" name="Freeform 21"/>
          <p:cNvSpPr>
            <a:spLocks/>
          </p:cNvSpPr>
          <p:nvPr/>
        </p:nvSpPr>
        <p:spPr bwMode="auto">
          <a:xfrm>
            <a:off x="4877176" y="3198319"/>
            <a:ext cx="5281570" cy="226975"/>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21"/>
          <p:cNvSpPr>
            <a:spLocks/>
          </p:cNvSpPr>
          <p:nvPr/>
        </p:nvSpPr>
        <p:spPr bwMode="auto">
          <a:xfrm>
            <a:off x="4840977" y="4519884"/>
            <a:ext cx="5281570" cy="214275"/>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21"/>
          <p:cNvSpPr>
            <a:spLocks/>
          </p:cNvSpPr>
          <p:nvPr/>
        </p:nvSpPr>
        <p:spPr bwMode="auto">
          <a:xfrm>
            <a:off x="4849366" y="5778490"/>
            <a:ext cx="5281570" cy="238480"/>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圆角矩形 51"/>
          <p:cNvSpPr/>
          <p:nvPr/>
        </p:nvSpPr>
        <p:spPr>
          <a:xfrm>
            <a:off x="4039235" y="2428653"/>
            <a:ext cx="710981" cy="707455"/>
          </a:xfrm>
          <a:prstGeom prst="roundRect">
            <a:avLst/>
          </a:prstGeom>
          <a:noFill/>
          <a:ln w="28575">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圆角矩形 81"/>
          <p:cNvSpPr/>
          <p:nvPr/>
        </p:nvSpPr>
        <p:spPr>
          <a:xfrm>
            <a:off x="4003036" y="3753589"/>
            <a:ext cx="710981" cy="707455"/>
          </a:xfrm>
          <a:prstGeom prst="roundRect">
            <a:avLst/>
          </a:prstGeom>
          <a:noFill/>
          <a:ln w="28575">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圆角矩形 82"/>
          <p:cNvSpPr/>
          <p:nvPr/>
        </p:nvSpPr>
        <p:spPr>
          <a:xfrm>
            <a:off x="4011425" y="5071035"/>
            <a:ext cx="710981" cy="707455"/>
          </a:xfrm>
          <a:prstGeom prst="roundRect">
            <a:avLst/>
          </a:prstGeom>
          <a:noFill/>
          <a:ln w="28575">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Group 227"/>
          <p:cNvGrpSpPr>
            <a:grpSpLocks noChangeAspect="1"/>
          </p:cNvGrpSpPr>
          <p:nvPr/>
        </p:nvGrpSpPr>
        <p:grpSpPr bwMode="auto">
          <a:xfrm>
            <a:off x="4151610" y="3884387"/>
            <a:ext cx="431765" cy="497239"/>
            <a:chOff x="1024" y="313"/>
            <a:chExt cx="780" cy="898"/>
          </a:xfrm>
          <a:solidFill>
            <a:schemeClr val="accent4"/>
          </a:solidFill>
        </p:grpSpPr>
        <p:sp>
          <p:nvSpPr>
            <p:cNvPr id="85"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w="9525">
              <a:solidFill>
                <a:srgbClr val="000000"/>
              </a:solid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w="9525">
              <a:solidFill>
                <a:srgbClr val="000000"/>
              </a:solid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w="9525">
              <a:solidFill>
                <a:srgbClr val="000000"/>
              </a:solid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w="9525">
              <a:solidFill>
                <a:srgbClr val="000000"/>
              </a:solid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232"/>
            <p:cNvSpPr>
              <a:spLocks/>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w="9525">
              <a:solidFill>
                <a:srgbClr val="000000"/>
              </a:solid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233"/>
            <p:cNvSpPr>
              <a:spLocks/>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w="9525">
              <a:solidFill>
                <a:srgbClr val="000000"/>
              </a:solid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234"/>
            <p:cNvSpPr>
              <a:spLocks/>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w="9525">
              <a:solidFill>
                <a:srgbClr val="000000"/>
              </a:solid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235"/>
            <p:cNvSpPr>
              <a:spLocks/>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w="9525">
              <a:solidFill>
                <a:srgbClr val="000000"/>
              </a:solid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236"/>
            <p:cNvSpPr>
              <a:spLocks/>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w="9525">
              <a:solidFill>
                <a:srgbClr val="000000"/>
              </a:solid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46"/>
          <p:cNvGrpSpPr>
            <a:grpSpLocks noChangeAspect="1"/>
          </p:cNvGrpSpPr>
          <p:nvPr/>
        </p:nvGrpSpPr>
        <p:grpSpPr bwMode="auto">
          <a:xfrm>
            <a:off x="4229795" y="5163748"/>
            <a:ext cx="273241" cy="522026"/>
            <a:chOff x="6072" y="1627"/>
            <a:chExt cx="333" cy="636"/>
          </a:xfrm>
          <a:solidFill>
            <a:schemeClr val="accent4"/>
          </a:solidFill>
        </p:grpSpPr>
        <p:sp>
          <p:nvSpPr>
            <p:cNvPr id="95" name="Freeform 47"/>
            <p:cNvSpPr>
              <a:spLocks noEditPoints="1"/>
            </p:cNvSpPr>
            <p:nvPr/>
          </p:nvSpPr>
          <p:spPr bwMode="auto">
            <a:xfrm>
              <a:off x="6173" y="2091"/>
              <a:ext cx="147" cy="172"/>
            </a:xfrm>
            <a:custGeom>
              <a:avLst/>
              <a:gdLst>
                <a:gd name="T0" fmla="*/ 9 w 19"/>
                <a:gd name="T1" fmla="*/ 22 h 23"/>
                <a:gd name="T2" fmla="*/ 9 w 19"/>
                <a:gd name="T3" fmla="*/ 23 h 23"/>
                <a:gd name="T4" fmla="*/ 5 w 19"/>
                <a:gd name="T5" fmla="*/ 8 h 23"/>
                <a:gd name="T6" fmla="*/ 12 w 19"/>
                <a:gd name="T7" fmla="*/ 21 h 23"/>
                <a:gd name="T8" fmla="*/ 9 w 19"/>
                <a:gd name="T9" fmla="*/ 22 h 23"/>
                <a:gd name="T10" fmla="*/ 10 w 19"/>
                <a:gd name="T11" fmla="*/ 16 h 23"/>
                <a:gd name="T12" fmla="*/ 11 w 19"/>
                <a:gd name="T13" fmla="*/ 19 h 23"/>
                <a:gd name="T14" fmla="*/ 12 w 19"/>
                <a:gd name="T15" fmla="*/ 18 h 23"/>
                <a:gd name="T16" fmla="*/ 10 w 19"/>
                <a:gd name="T17" fmla="*/ 9 h 23"/>
                <a:gd name="T18" fmla="*/ 8 w 19"/>
                <a:gd name="T19" fmla="*/ 9 h 23"/>
                <a:gd name="T20" fmla="*/ 10 w 19"/>
                <a:gd name="T21" fmla="*/ 16 h 23"/>
                <a:gd name="T22" fmla="*/ 9 w 19"/>
                <a:gd name="T23" fmla="*/ 19 h 23"/>
                <a:gd name="T24" fmla="*/ 7 w 19"/>
                <a:gd name="T25" fmla="*/ 10 h 23"/>
                <a:gd name="T26" fmla="*/ 5 w 19"/>
                <a:gd name="T27" fmla="*/ 13 h 23"/>
                <a:gd name="T28" fmla="*/ 7 w 19"/>
                <a:gd name="T29" fmla="*/ 14 h 23"/>
                <a:gd name="T30" fmla="*/ 7 w 19"/>
                <a:gd name="T31" fmla="*/ 16 h 23"/>
                <a:gd name="T32" fmla="*/ 9 w 19"/>
                <a:gd name="T33" fmla="*/ 19 h 23"/>
                <a:gd name="T34" fmla="*/ 12 w 19"/>
                <a:gd name="T35" fmla="*/ 12 h 23"/>
                <a:gd name="T36" fmla="*/ 12 w 19"/>
                <a:gd name="T37" fmla="*/ 11 h 23"/>
                <a:gd name="T38" fmla="*/ 12 w 19"/>
                <a:gd name="T39" fmla="*/ 12 h 23"/>
                <a:gd name="T40" fmla="*/ 13 w 19"/>
                <a:gd name="T41" fmla="*/ 14 h 23"/>
                <a:gd name="T42" fmla="*/ 12 w 19"/>
                <a:gd name="T43" fmla="*/ 12 h 23"/>
                <a:gd name="T44" fmla="*/ 13 w 19"/>
                <a:gd name="T45"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3">
                  <a:moveTo>
                    <a:pt x="9" y="22"/>
                  </a:moveTo>
                  <a:cubicBezTo>
                    <a:pt x="8" y="22"/>
                    <a:pt x="10" y="23"/>
                    <a:pt x="9" y="23"/>
                  </a:cubicBezTo>
                  <a:cubicBezTo>
                    <a:pt x="4" y="20"/>
                    <a:pt x="0" y="14"/>
                    <a:pt x="5" y="8"/>
                  </a:cubicBezTo>
                  <a:cubicBezTo>
                    <a:pt x="13" y="0"/>
                    <a:pt x="19" y="17"/>
                    <a:pt x="12" y="21"/>
                  </a:cubicBezTo>
                  <a:cubicBezTo>
                    <a:pt x="11" y="21"/>
                    <a:pt x="10" y="21"/>
                    <a:pt x="9" y="22"/>
                  </a:cubicBezTo>
                  <a:close/>
                  <a:moveTo>
                    <a:pt x="10" y="16"/>
                  </a:moveTo>
                  <a:cubicBezTo>
                    <a:pt x="10" y="17"/>
                    <a:pt x="11" y="17"/>
                    <a:pt x="11" y="19"/>
                  </a:cubicBezTo>
                  <a:cubicBezTo>
                    <a:pt x="12" y="19"/>
                    <a:pt x="12" y="18"/>
                    <a:pt x="12" y="18"/>
                  </a:cubicBezTo>
                  <a:cubicBezTo>
                    <a:pt x="11" y="15"/>
                    <a:pt x="11" y="11"/>
                    <a:pt x="10" y="9"/>
                  </a:cubicBezTo>
                  <a:cubicBezTo>
                    <a:pt x="9" y="10"/>
                    <a:pt x="9" y="8"/>
                    <a:pt x="8" y="9"/>
                  </a:cubicBezTo>
                  <a:cubicBezTo>
                    <a:pt x="7" y="12"/>
                    <a:pt x="10" y="14"/>
                    <a:pt x="10" y="16"/>
                  </a:cubicBezTo>
                  <a:close/>
                  <a:moveTo>
                    <a:pt x="9" y="19"/>
                  </a:moveTo>
                  <a:cubicBezTo>
                    <a:pt x="8" y="16"/>
                    <a:pt x="7" y="13"/>
                    <a:pt x="7" y="10"/>
                  </a:cubicBezTo>
                  <a:cubicBezTo>
                    <a:pt x="5" y="10"/>
                    <a:pt x="5" y="11"/>
                    <a:pt x="5" y="13"/>
                  </a:cubicBezTo>
                  <a:cubicBezTo>
                    <a:pt x="6" y="13"/>
                    <a:pt x="7" y="13"/>
                    <a:pt x="7" y="14"/>
                  </a:cubicBezTo>
                  <a:cubicBezTo>
                    <a:pt x="7" y="15"/>
                    <a:pt x="7" y="15"/>
                    <a:pt x="7" y="16"/>
                  </a:cubicBezTo>
                  <a:cubicBezTo>
                    <a:pt x="8" y="16"/>
                    <a:pt x="8" y="19"/>
                    <a:pt x="9" y="19"/>
                  </a:cubicBezTo>
                  <a:close/>
                  <a:moveTo>
                    <a:pt x="12" y="12"/>
                  </a:moveTo>
                  <a:cubicBezTo>
                    <a:pt x="12" y="11"/>
                    <a:pt x="12" y="11"/>
                    <a:pt x="12" y="11"/>
                  </a:cubicBezTo>
                  <a:cubicBezTo>
                    <a:pt x="12" y="12"/>
                    <a:pt x="12" y="12"/>
                    <a:pt x="12" y="12"/>
                  </a:cubicBezTo>
                  <a:close/>
                  <a:moveTo>
                    <a:pt x="13" y="14"/>
                  </a:moveTo>
                  <a:cubicBezTo>
                    <a:pt x="13" y="14"/>
                    <a:pt x="13" y="12"/>
                    <a:pt x="12" y="12"/>
                  </a:cubicBezTo>
                  <a:cubicBezTo>
                    <a:pt x="12" y="13"/>
                    <a:pt x="12" y="14"/>
                    <a:pt x="13" y="14"/>
                  </a:cubicBezTo>
                  <a:close/>
                </a:path>
              </a:pathLst>
            </a:custGeom>
            <a:grpFill/>
            <a:ln w="9525">
              <a:solidFill>
                <a:srgbClr val="000000"/>
              </a:solid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48"/>
            <p:cNvSpPr>
              <a:spLocks noEditPoints="1"/>
            </p:cNvSpPr>
            <p:nvPr/>
          </p:nvSpPr>
          <p:spPr bwMode="auto">
            <a:xfrm>
              <a:off x="6072" y="1627"/>
              <a:ext cx="333" cy="464"/>
            </a:xfrm>
            <a:custGeom>
              <a:avLst/>
              <a:gdLst>
                <a:gd name="T0" fmla="*/ 29 w 43"/>
                <a:gd name="T1" fmla="*/ 50 h 62"/>
                <a:gd name="T2" fmla="*/ 20 w 43"/>
                <a:gd name="T3" fmla="*/ 62 h 62"/>
                <a:gd name="T4" fmla="*/ 14 w 43"/>
                <a:gd name="T5" fmla="*/ 48 h 62"/>
                <a:gd name="T6" fmla="*/ 15 w 43"/>
                <a:gd name="T7" fmla="*/ 41 h 62"/>
                <a:gd name="T8" fmla="*/ 28 w 43"/>
                <a:gd name="T9" fmla="*/ 31 h 62"/>
                <a:gd name="T10" fmla="*/ 29 w 43"/>
                <a:gd name="T11" fmla="*/ 29 h 62"/>
                <a:gd name="T12" fmla="*/ 20 w 43"/>
                <a:gd name="T13" fmla="*/ 22 h 62"/>
                <a:gd name="T14" fmla="*/ 18 w 43"/>
                <a:gd name="T15" fmla="*/ 29 h 62"/>
                <a:gd name="T16" fmla="*/ 1 w 43"/>
                <a:gd name="T17" fmla="*/ 31 h 62"/>
                <a:gd name="T18" fmla="*/ 0 w 43"/>
                <a:gd name="T19" fmla="*/ 22 h 62"/>
                <a:gd name="T20" fmla="*/ 17 w 43"/>
                <a:gd name="T21" fmla="*/ 3 h 62"/>
                <a:gd name="T22" fmla="*/ 43 w 43"/>
                <a:gd name="T23" fmla="*/ 20 h 62"/>
                <a:gd name="T24" fmla="*/ 31 w 43"/>
                <a:gd name="T25" fmla="*/ 45 h 62"/>
                <a:gd name="T26" fmla="*/ 25 w 43"/>
                <a:gd name="T27" fmla="*/ 5 h 62"/>
                <a:gd name="T28" fmla="*/ 32 w 43"/>
                <a:gd name="T29" fmla="*/ 25 h 62"/>
                <a:gd name="T30" fmla="*/ 34 w 43"/>
                <a:gd name="T31" fmla="*/ 26 h 62"/>
                <a:gd name="T32" fmla="*/ 36 w 43"/>
                <a:gd name="T33" fmla="*/ 37 h 62"/>
                <a:gd name="T34" fmla="*/ 29 w 43"/>
                <a:gd name="T35" fmla="*/ 5 h 62"/>
                <a:gd name="T36" fmla="*/ 25 w 43"/>
                <a:gd name="T37" fmla="*/ 5 h 62"/>
                <a:gd name="T38" fmla="*/ 25 w 43"/>
                <a:gd name="T39" fmla="*/ 17 h 62"/>
                <a:gd name="T40" fmla="*/ 24 w 43"/>
                <a:gd name="T41" fmla="*/ 8 h 62"/>
                <a:gd name="T42" fmla="*/ 23 w 43"/>
                <a:gd name="T43" fmla="*/ 5 h 62"/>
                <a:gd name="T44" fmla="*/ 18 w 43"/>
                <a:gd name="T45" fmla="*/ 5 h 62"/>
                <a:gd name="T46" fmla="*/ 21 w 43"/>
                <a:gd name="T47" fmla="*/ 18 h 62"/>
                <a:gd name="T48" fmla="*/ 18 w 43"/>
                <a:gd name="T49" fmla="*/ 5 h 62"/>
                <a:gd name="T50" fmla="*/ 39 w 43"/>
                <a:gd name="T51" fmla="*/ 30 h 62"/>
                <a:gd name="T52" fmla="*/ 39 w 43"/>
                <a:gd name="T53" fmla="*/ 25 h 62"/>
                <a:gd name="T54" fmla="*/ 36 w 43"/>
                <a:gd name="T55" fmla="*/ 12 h 62"/>
                <a:gd name="T56" fmla="*/ 35 w 43"/>
                <a:gd name="T57" fmla="*/ 9 h 62"/>
                <a:gd name="T58" fmla="*/ 36 w 43"/>
                <a:gd name="T59" fmla="*/ 21 h 62"/>
                <a:gd name="T60" fmla="*/ 14 w 43"/>
                <a:gd name="T61" fmla="*/ 8 h 62"/>
                <a:gd name="T62" fmla="*/ 20 w 43"/>
                <a:gd name="T63" fmla="*/ 20 h 62"/>
                <a:gd name="T64" fmla="*/ 12 w 43"/>
                <a:gd name="T65" fmla="*/ 8 h 62"/>
                <a:gd name="T66" fmla="*/ 11 w 43"/>
                <a:gd name="T67" fmla="*/ 8 h 62"/>
                <a:gd name="T68" fmla="*/ 12 w 43"/>
                <a:gd name="T69" fmla="*/ 16 h 62"/>
                <a:gd name="T70" fmla="*/ 13 w 43"/>
                <a:gd name="T71" fmla="*/ 12 h 62"/>
                <a:gd name="T72" fmla="*/ 7 w 43"/>
                <a:gd name="T73" fmla="*/ 12 h 62"/>
                <a:gd name="T74" fmla="*/ 15 w 43"/>
                <a:gd name="T75" fmla="*/ 29 h 62"/>
                <a:gd name="T76" fmla="*/ 14 w 43"/>
                <a:gd name="T77" fmla="*/ 26 h 62"/>
                <a:gd name="T78" fmla="*/ 7 w 43"/>
                <a:gd name="T79" fmla="*/ 12 h 62"/>
                <a:gd name="T80" fmla="*/ 6 w 43"/>
                <a:gd name="T81" fmla="*/ 17 h 62"/>
                <a:gd name="T82" fmla="*/ 9 w 43"/>
                <a:gd name="T83" fmla="*/ 28 h 62"/>
                <a:gd name="T84" fmla="*/ 10 w 43"/>
                <a:gd name="T85" fmla="*/ 35 h 62"/>
                <a:gd name="T86" fmla="*/ 6 w 43"/>
                <a:gd name="T87" fmla="*/ 14 h 62"/>
                <a:gd name="T88" fmla="*/ 40 w 43"/>
                <a:gd name="T89" fmla="*/ 21 h 62"/>
                <a:gd name="T90" fmla="*/ 39 w 43"/>
                <a:gd name="T91" fmla="*/ 15 h 62"/>
                <a:gd name="T92" fmla="*/ 7 w 43"/>
                <a:gd name="T93" fmla="*/ 34 h 62"/>
                <a:gd name="T94" fmla="*/ 7 w 43"/>
                <a:gd name="T95" fmla="*/ 34 h 62"/>
                <a:gd name="T96" fmla="*/ 31 w 43"/>
                <a:gd name="T97" fmla="*/ 39 h 62"/>
                <a:gd name="T98" fmla="*/ 33 w 43"/>
                <a:gd name="T99" fmla="*/ 30 h 62"/>
                <a:gd name="T100" fmla="*/ 30 w 43"/>
                <a:gd name="T101" fmla="*/ 32 h 62"/>
                <a:gd name="T102" fmla="*/ 32 w 43"/>
                <a:gd name="T103" fmla="*/ 42 h 62"/>
                <a:gd name="T104" fmla="*/ 30 w 43"/>
                <a:gd name="T105" fmla="*/ 43 h 62"/>
                <a:gd name="T106" fmla="*/ 27 w 43"/>
                <a:gd name="T107" fmla="*/ 47 h 62"/>
                <a:gd name="T108" fmla="*/ 25 w 43"/>
                <a:gd name="T109" fmla="*/ 37 h 62"/>
                <a:gd name="T110" fmla="*/ 24 w 43"/>
                <a:gd name="T111" fmla="*/ 51 h 62"/>
                <a:gd name="T112" fmla="*/ 22 w 43"/>
                <a:gd name="T113" fmla="*/ 40 h 62"/>
                <a:gd name="T114" fmla="*/ 18 w 43"/>
                <a:gd name="T115" fmla="*/ 46 h 62"/>
                <a:gd name="T116" fmla="*/ 19 w 43"/>
                <a:gd name="T117" fmla="*/ 55 h 62"/>
                <a:gd name="T118" fmla="*/ 19 w 43"/>
                <a:gd name="T119" fmla="*/ 58 h 62"/>
                <a:gd name="T120" fmla="*/ 23 w 43"/>
                <a:gd name="T121" fmla="*/ 54 h 62"/>
                <a:gd name="T122" fmla="*/ 18 w 43"/>
                <a:gd name="T123"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62">
                  <a:moveTo>
                    <a:pt x="31" y="47"/>
                  </a:moveTo>
                  <a:cubicBezTo>
                    <a:pt x="29" y="47"/>
                    <a:pt x="28" y="49"/>
                    <a:pt x="29" y="50"/>
                  </a:cubicBezTo>
                  <a:cubicBezTo>
                    <a:pt x="25" y="51"/>
                    <a:pt x="25" y="56"/>
                    <a:pt x="25" y="58"/>
                  </a:cubicBezTo>
                  <a:cubicBezTo>
                    <a:pt x="23" y="59"/>
                    <a:pt x="22" y="62"/>
                    <a:pt x="20" y="62"/>
                  </a:cubicBezTo>
                  <a:cubicBezTo>
                    <a:pt x="19" y="62"/>
                    <a:pt x="15" y="58"/>
                    <a:pt x="15" y="55"/>
                  </a:cubicBezTo>
                  <a:cubicBezTo>
                    <a:pt x="14" y="53"/>
                    <a:pt x="14" y="50"/>
                    <a:pt x="14" y="48"/>
                  </a:cubicBezTo>
                  <a:cubicBezTo>
                    <a:pt x="14" y="47"/>
                    <a:pt x="15" y="47"/>
                    <a:pt x="15" y="46"/>
                  </a:cubicBezTo>
                  <a:cubicBezTo>
                    <a:pt x="16" y="44"/>
                    <a:pt x="14" y="42"/>
                    <a:pt x="15" y="41"/>
                  </a:cubicBezTo>
                  <a:cubicBezTo>
                    <a:pt x="16" y="41"/>
                    <a:pt x="17" y="42"/>
                    <a:pt x="16" y="43"/>
                  </a:cubicBezTo>
                  <a:cubicBezTo>
                    <a:pt x="20" y="39"/>
                    <a:pt x="24" y="35"/>
                    <a:pt x="28" y="31"/>
                  </a:cubicBezTo>
                  <a:cubicBezTo>
                    <a:pt x="28" y="30"/>
                    <a:pt x="27" y="30"/>
                    <a:pt x="27" y="29"/>
                  </a:cubicBezTo>
                  <a:cubicBezTo>
                    <a:pt x="28" y="28"/>
                    <a:pt x="29" y="28"/>
                    <a:pt x="29" y="29"/>
                  </a:cubicBezTo>
                  <a:cubicBezTo>
                    <a:pt x="31" y="24"/>
                    <a:pt x="29" y="20"/>
                    <a:pt x="25" y="20"/>
                  </a:cubicBezTo>
                  <a:cubicBezTo>
                    <a:pt x="23" y="20"/>
                    <a:pt x="22" y="22"/>
                    <a:pt x="20" y="22"/>
                  </a:cubicBezTo>
                  <a:cubicBezTo>
                    <a:pt x="20" y="23"/>
                    <a:pt x="19" y="24"/>
                    <a:pt x="18" y="25"/>
                  </a:cubicBezTo>
                  <a:cubicBezTo>
                    <a:pt x="18" y="27"/>
                    <a:pt x="18" y="28"/>
                    <a:pt x="18" y="29"/>
                  </a:cubicBezTo>
                  <a:cubicBezTo>
                    <a:pt x="17" y="33"/>
                    <a:pt x="11" y="41"/>
                    <a:pt x="6" y="37"/>
                  </a:cubicBezTo>
                  <a:cubicBezTo>
                    <a:pt x="5" y="37"/>
                    <a:pt x="2" y="32"/>
                    <a:pt x="1" y="31"/>
                  </a:cubicBezTo>
                  <a:cubicBezTo>
                    <a:pt x="1" y="29"/>
                    <a:pt x="1" y="27"/>
                    <a:pt x="1" y="25"/>
                  </a:cubicBezTo>
                  <a:cubicBezTo>
                    <a:pt x="1" y="24"/>
                    <a:pt x="0" y="23"/>
                    <a:pt x="0" y="22"/>
                  </a:cubicBezTo>
                  <a:cubicBezTo>
                    <a:pt x="1" y="19"/>
                    <a:pt x="2" y="14"/>
                    <a:pt x="4" y="12"/>
                  </a:cubicBezTo>
                  <a:cubicBezTo>
                    <a:pt x="7" y="7"/>
                    <a:pt x="12" y="5"/>
                    <a:pt x="17" y="3"/>
                  </a:cubicBezTo>
                  <a:cubicBezTo>
                    <a:pt x="19" y="3"/>
                    <a:pt x="25" y="0"/>
                    <a:pt x="27" y="2"/>
                  </a:cubicBezTo>
                  <a:cubicBezTo>
                    <a:pt x="37" y="3"/>
                    <a:pt x="42" y="11"/>
                    <a:pt x="43" y="20"/>
                  </a:cubicBezTo>
                  <a:cubicBezTo>
                    <a:pt x="43" y="23"/>
                    <a:pt x="43" y="26"/>
                    <a:pt x="42" y="30"/>
                  </a:cubicBezTo>
                  <a:cubicBezTo>
                    <a:pt x="39" y="36"/>
                    <a:pt x="36" y="42"/>
                    <a:pt x="31" y="45"/>
                  </a:cubicBezTo>
                  <a:cubicBezTo>
                    <a:pt x="31" y="47"/>
                    <a:pt x="31" y="46"/>
                    <a:pt x="31" y="47"/>
                  </a:cubicBezTo>
                  <a:close/>
                  <a:moveTo>
                    <a:pt x="25" y="5"/>
                  </a:moveTo>
                  <a:cubicBezTo>
                    <a:pt x="28" y="11"/>
                    <a:pt x="31" y="17"/>
                    <a:pt x="33" y="24"/>
                  </a:cubicBezTo>
                  <a:cubicBezTo>
                    <a:pt x="32" y="24"/>
                    <a:pt x="32" y="24"/>
                    <a:pt x="32" y="25"/>
                  </a:cubicBezTo>
                  <a:cubicBezTo>
                    <a:pt x="32" y="25"/>
                    <a:pt x="32" y="26"/>
                    <a:pt x="32" y="27"/>
                  </a:cubicBezTo>
                  <a:cubicBezTo>
                    <a:pt x="33" y="27"/>
                    <a:pt x="33" y="26"/>
                    <a:pt x="34" y="26"/>
                  </a:cubicBezTo>
                  <a:cubicBezTo>
                    <a:pt x="34" y="30"/>
                    <a:pt x="35" y="34"/>
                    <a:pt x="35" y="37"/>
                  </a:cubicBezTo>
                  <a:cubicBezTo>
                    <a:pt x="35" y="37"/>
                    <a:pt x="36" y="37"/>
                    <a:pt x="36" y="37"/>
                  </a:cubicBezTo>
                  <a:cubicBezTo>
                    <a:pt x="38" y="36"/>
                    <a:pt x="37" y="34"/>
                    <a:pt x="38" y="32"/>
                  </a:cubicBezTo>
                  <a:cubicBezTo>
                    <a:pt x="35" y="23"/>
                    <a:pt x="33" y="13"/>
                    <a:pt x="29" y="5"/>
                  </a:cubicBezTo>
                  <a:cubicBezTo>
                    <a:pt x="27" y="5"/>
                    <a:pt x="27" y="4"/>
                    <a:pt x="25" y="4"/>
                  </a:cubicBezTo>
                  <a:cubicBezTo>
                    <a:pt x="25" y="5"/>
                    <a:pt x="26" y="6"/>
                    <a:pt x="25" y="5"/>
                  </a:cubicBezTo>
                  <a:close/>
                  <a:moveTo>
                    <a:pt x="21" y="5"/>
                  </a:moveTo>
                  <a:cubicBezTo>
                    <a:pt x="21" y="9"/>
                    <a:pt x="24" y="12"/>
                    <a:pt x="25" y="17"/>
                  </a:cubicBezTo>
                  <a:cubicBezTo>
                    <a:pt x="26" y="18"/>
                    <a:pt x="29" y="19"/>
                    <a:pt x="30" y="20"/>
                  </a:cubicBezTo>
                  <a:cubicBezTo>
                    <a:pt x="29" y="15"/>
                    <a:pt x="26" y="12"/>
                    <a:pt x="24" y="8"/>
                  </a:cubicBezTo>
                  <a:cubicBezTo>
                    <a:pt x="24" y="7"/>
                    <a:pt x="23" y="8"/>
                    <a:pt x="23" y="7"/>
                  </a:cubicBezTo>
                  <a:cubicBezTo>
                    <a:pt x="23" y="7"/>
                    <a:pt x="23" y="6"/>
                    <a:pt x="23" y="5"/>
                  </a:cubicBezTo>
                  <a:cubicBezTo>
                    <a:pt x="22" y="5"/>
                    <a:pt x="21" y="4"/>
                    <a:pt x="21" y="5"/>
                  </a:cubicBezTo>
                  <a:close/>
                  <a:moveTo>
                    <a:pt x="18" y="5"/>
                  </a:moveTo>
                  <a:cubicBezTo>
                    <a:pt x="17" y="5"/>
                    <a:pt x="17" y="6"/>
                    <a:pt x="16" y="6"/>
                  </a:cubicBezTo>
                  <a:cubicBezTo>
                    <a:pt x="18" y="10"/>
                    <a:pt x="20" y="15"/>
                    <a:pt x="21" y="18"/>
                  </a:cubicBezTo>
                  <a:cubicBezTo>
                    <a:pt x="22" y="19"/>
                    <a:pt x="22" y="18"/>
                    <a:pt x="23" y="18"/>
                  </a:cubicBezTo>
                  <a:cubicBezTo>
                    <a:pt x="22" y="13"/>
                    <a:pt x="20" y="9"/>
                    <a:pt x="18" y="5"/>
                  </a:cubicBezTo>
                  <a:close/>
                  <a:moveTo>
                    <a:pt x="36" y="21"/>
                  </a:moveTo>
                  <a:cubicBezTo>
                    <a:pt x="39" y="23"/>
                    <a:pt x="37" y="28"/>
                    <a:pt x="39" y="30"/>
                  </a:cubicBezTo>
                  <a:cubicBezTo>
                    <a:pt x="40" y="28"/>
                    <a:pt x="40" y="26"/>
                    <a:pt x="40" y="25"/>
                  </a:cubicBezTo>
                  <a:cubicBezTo>
                    <a:pt x="40" y="25"/>
                    <a:pt x="39" y="25"/>
                    <a:pt x="39" y="25"/>
                  </a:cubicBezTo>
                  <a:cubicBezTo>
                    <a:pt x="37" y="20"/>
                    <a:pt x="38" y="14"/>
                    <a:pt x="36" y="10"/>
                  </a:cubicBezTo>
                  <a:cubicBezTo>
                    <a:pt x="34" y="11"/>
                    <a:pt x="36" y="12"/>
                    <a:pt x="36" y="12"/>
                  </a:cubicBezTo>
                  <a:cubicBezTo>
                    <a:pt x="35" y="11"/>
                    <a:pt x="35" y="11"/>
                    <a:pt x="34" y="10"/>
                  </a:cubicBezTo>
                  <a:cubicBezTo>
                    <a:pt x="34" y="10"/>
                    <a:pt x="34" y="9"/>
                    <a:pt x="35" y="9"/>
                  </a:cubicBezTo>
                  <a:cubicBezTo>
                    <a:pt x="34" y="8"/>
                    <a:pt x="32" y="6"/>
                    <a:pt x="32" y="6"/>
                  </a:cubicBezTo>
                  <a:cubicBezTo>
                    <a:pt x="33" y="10"/>
                    <a:pt x="36" y="16"/>
                    <a:pt x="36" y="21"/>
                  </a:cubicBezTo>
                  <a:close/>
                  <a:moveTo>
                    <a:pt x="12" y="8"/>
                  </a:moveTo>
                  <a:cubicBezTo>
                    <a:pt x="13" y="8"/>
                    <a:pt x="13" y="8"/>
                    <a:pt x="14" y="8"/>
                  </a:cubicBezTo>
                  <a:cubicBezTo>
                    <a:pt x="16" y="12"/>
                    <a:pt x="16" y="17"/>
                    <a:pt x="19" y="20"/>
                  </a:cubicBezTo>
                  <a:cubicBezTo>
                    <a:pt x="19" y="20"/>
                    <a:pt x="19" y="20"/>
                    <a:pt x="20" y="20"/>
                  </a:cubicBezTo>
                  <a:cubicBezTo>
                    <a:pt x="18" y="15"/>
                    <a:pt x="16" y="12"/>
                    <a:pt x="15" y="6"/>
                  </a:cubicBezTo>
                  <a:cubicBezTo>
                    <a:pt x="14" y="7"/>
                    <a:pt x="13" y="7"/>
                    <a:pt x="12" y="8"/>
                  </a:cubicBezTo>
                  <a:close/>
                  <a:moveTo>
                    <a:pt x="13" y="12"/>
                  </a:moveTo>
                  <a:cubicBezTo>
                    <a:pt x="13" y="10"/>
                    <a:pt x="12" y="8"/>
                    <a:pt x="11" y="8"/>
                  </a:cubicBezTo>
                  <a:cubicBezTo>
                    <a:pt x="10" y="8"/>
                    <a:pt x="9" y="9"/>
                    <a:pt x="9" y="10"/>
                  </a:cubicBezTo>
                  <a:cubicBezTo>
                    <a:pt x="11" y="11"/>
                    <a:pt x="12" y="14"/>
                    <a:pt x="12" y="16"/>
                  </a:cubicBezTo>
                  <a:cubicBezTo>
                    <a:pt x="14" y="17"/>
                    <a:pt x="14" y="22"/>
                    <a:pt x="17" y="24"/>
                  </a:cubicBezTo>
                  <a:cubicBezTo>
                    <a:pt x="17" y="20"/>
                    <a:pt x="14" y="16"/>
                    <a:pt x="13" y="12"/>
                  </a:cubicBezTo>
                  <a:close/>
                  <a:moveTo>
                    <a:pt x="7" y="12"/>
                  </a:moveTo>
                  <a:cubicBezTo>
                    <a:pt x="7" y="12"/>
                    <a:pt x="7" y="11"/>
                    <a:pt x="7" y="12"/>
                  </a:cubicBezTo>
                  <a:cubicBezTo>
                    <a:pt x="8" y="17"/>
                    <a:pt x="11" y="19"/>
                    <a:pt x="12" y="24"/>
                  </a:cubicBezTo>
                  <a:cubicBezTo>
                    <a:pt x="14" y="25"/>
                    <a:pt x="13" y="28"/>
                    <a:pt x="15" y="29"/>
                  </a:cubicBezTo>
                  <a:cubicBezTo>
                    <a:pt x="15" y="28"/>
                    <a:pt x="15" y="27"/>
                    <a:pt x="16" y="26"/>
                  </a:cubicBezTo>
                  <a:cubicBezTo>
                    <a:pt x="15" y="26"/>
                    <a:pt x="14" y="26"/>
                    <a:pt x="14" y="26"/>
                  </a:cubicBezTo>
                  <a:cubicBezTo>
                    <a:pt x="13" y="20"/>
                    <a:pt x="11" y="16"/>
                    <a:pt x="9" y="11"/>
                  </a:cubicBezTo>
                  <a:cubicBezTo>
                    <a:pt x="8" y="11"/>
                    <a:pt x="7" y="11"/>
                    <a:pt x="7" y="12"/>
                  </a:cubicBezTo>
                  <a:close/>
                  <a:moveTo>
                    <a:pt x="5" y="16"/>
                  </a:moveTo>
                  <a:cubicBezTo>
                    <a:pt x="5" y="16"/>
                    <a:pt x="6" y="16"/>
                    <a:pt x="6" y="17"/>
                  </a:cubicBezTo>
                  <a:cubicBezTo>
                    <a:pt x="7" y="22"/>
                    <a:pt x="13" y="27"/>
                    <a:pt x="11" y="32"/>
                  </a:cubicBezTo>
                  <a:cubicBezTo>
                    <a:pt x="10" y="33"/>
                    <a:pt x="10" y="30"/>
                    <a:pt x="9" y="28"/>
                  </a:cubicBezTo>
                  <a:cubicBezTo>
                    <a:pt x="7" y="25"/>
                    <a:pt x="6" y="21"/>
                    <a:pt x="4" y="18"/>
                  </a:cubicBezTo>
                  <a:cubicBezTo>
                    <a:pt x="3" y="24"/>
                    <a:pt x="8" y="29"/>
                    <a:pt x="10" y="35"/>
                  </a:cubicBezTo>
                  <a:cubicBezTo>
                    <a:pt x="12" y="35"/>
                    <a:pt x="13" y="33"/>
                    <a:pt x="13" y="31"/>
                  </a:cubicBezTo>
                  <a:cubicBezTo>
                    <a:pt x="11" y="25"/>
                    <a:pt x="8" y="20"/>
                    <a:pt x="6" y="14"/>
                  </a:cubicBezTo>
                  <a:cubicBezTo>
                    <a:pt x="5" y="15"/>
                    <a:pt x="5" y="15"/>
                    <a:pt x="5" y="16"/>
                  </a:cubicBezTo>
                  <a:close/>
                  <a:moveTo>
                    <a:pt x="40" y="21"/>
                  </a:moveTo>
                  <a:cubicBezTo>
                    <a:pt x="42" y="20"/>
                    <a:pt x="39" y="17"/>
                    <a:pt x="40" y="15"/>
                  </a:cubicBezTo>
                  <a:cubicBezTo>
                    <a:pt x="39" y="15"/>
                    <a:pt x="39" y="15"/>
                    <a:pt x="39" y="15"/>
                  </a:cubicBezTo>
                  <a:cubicBezTo>
                    <a:pt x="39" y="17"/>
                    <a:pt x="39" y="19"/>
                    <a:pt x="40" y="21"/>
                  </a:cubicBezTo>
                  <a:close/>
                  <a:moveTo>
                    <a:pt x="7" y="34"/>
                  </a:moveTo>
                  <a:cubicBezTo>
                    <a:pt x="6" y="31"/>
                    <a:pt x="5" y="27"/>
                    <a:pt x="3" y="25"/>
                  </a:cubicBezTo>
                  <a:cubicBezTo>
                    <a:pt x="2" y="29"/>
                    <a:pt x="5" y="32"/>
                    <a:pt x="7" y="34"/>
                  </a:cubicBezTo>
                  <a:close/>
                  <a:moveTo>
                    <a:pt x="30" y="32"/>
                  </a:moveTo>
                  <a:cubicBezTo>
                    <a:pt x="31" y="34"/>
                    <a:pt x="31" y="36"/>
                    <a:pt x="31" y="39"/>
                  </a:cubicBezTo>
                  <a:cubicBezTo>
                    <a:pt x="33" y="39"/>
                    <a:pt x="31" y="40"/>
                    <a:pt x="33" y="40"/>
                  </a:cubicBezTo>
                  <a:cubicBezTo>
                    <a:pt x="36" y="39"/>
                    <a:pt x="33" y="34"/>
                    <a:pt x="33" y="30"/>
                  </a:cubicBezTo>
                  <a:cubicBezTo>
                    <a:pt x="33" y="29"/>
                    <a:pt x="33" y="28"/>
                    <a:pt x="32" y="27"/>
                  </a:cubicBezTo>
                  <a:cubicBezTo>
                    <a:pt x="32" y="29"/>
                    <a:pt x="31" y="30"/>
                    <a:pt x="30" y="32"/>
                  </a:cubicBezTo>
                  <a:close/>
                  <a:moveTo>
                    <a:pt x="30" y="43"/>
                  </a:moveTo>
                  <a:cubicBezTo>
                    <a:pt x="30" y="43"/>
                    <a:pt x="31" y="42"/>
                    <a:pt x="32" y="42"/>
                  </a:cubicBezTo>
                  <a:cubicBezTo>
                    <a:pt x="30" y="40"/>
                    <a:pt x="30" y="36"/>
                    <a:pt x="28" y="34"/>
                  </a:cubicBezTo>
                  <a:cubicBezTo>
                    <a:pt x="26" y="37"/>
                    <a:pt x="28" y="41"/>
                    <a:pt x="30" y="43"/>
                  </a:cubicBezTo>
                  <a:close/>
                  <a:moveTo>
                    <a:pt x="25" y="44"/>
                  </a:moveTo>
                  <a:cubicBezTo>
                    <a:pt x="26" y="44"/>
                    <a:pt x="26" y="46"/>
                    <a:pt x="27" y="47"/>
                  </a:cubicBezTo>
                  <a:cubicBezTo>
                    <a:pt x="27" y="46"/>
                    <a:pt x="28" y="46"/>
                    <a:pt x="28" y="45"/>
                  </a:cubicBezTo>
                  <a:cubicBezTo>
                    <a:pt x="27" y="43"/>
                    <a:pt x="27" y="39"/>
                    <a:pt x="25" y="37"/>
                  </a:cubicBezTo>
                  <a:cubicBezTo>
                    <a:pt x="22" y="39"/>
                    <a:pt x="26" y="41"/>
                    <a:pt x="25" y="44"/>
                  </a:cubicBezTo>
                  <a:close/>
                  <a:moveTo>
                    <a:pt x="24" y="51"/>
                  </a:moveTo>
                  <a:cubicBezTo>
                    <a:pt x="24" y="51"/>
                    <a:pt x="25" y="49"/>
                    <a:pt x="26" y="48"/>
                  </a:cubicBezTo>
                  <a:cubicBezTo>
                    <a:pt x="24" y="46"/>
                    <a:pt x="24" y="42"/>
                    <a:pt x="22" y="40"/>
                  </a:cubicBezTo>
                  <a:cubicBezTo>
                    <a:pt x="20" y="43"/>
                    <a:pt x="22" y="49"/>
                    <a:pt x="24" y="51"/>
                  </a:cubicBezTo>
                  <a:close/>
                  <a:moveTo>
                    <a:pt x="18" y="46"/>
                  </a:moveTo>
                  <a:cubicBezTo>
                    <a:pt x="18" y="48"/>
                    <a:pt x="20" y="50"/>
                    <a:pt x="19" y="53"/>
                  </a:cubicBezTo>
                  <a:cubicBezTo>
                    <a:pt x="21" y="53"/>
                    <a:pt x="20" y="55"/>
                    <a:pt x="19" y="55"/>
                  </a:cubicBezTo>
                  <a:cubicBezTo>
                    <a:pt x="18" y="54"/>
                    <a:pt x="18" y="51"/>
                    <a:pt x="17" y="49"/>
                  </a:cubicBezTo>
                  <a:cubicBezTo>
                    <a:pt x="16" y="53"/>
                    <a:pt x="19" y="56"/>
                    <a:pt x="19" y="58"/>
                  </a:cubicBezTo>
                  <a:cubicBezTo>
                    <a:pt x="20" y="58"/>
                    <a:pt x="20" y="59"/>
                    <a:pt x="21" y="59"/>
                  </a:cubicBezTo>
                  <a:cubicBezTo>
                    <a:pt x="22" y="58"/>
                    <a:pt x="23" y="56"/>
                    <a:pt x="23" y="54"/>
                  </a:cubicBezTo>
                  <a:cubicBezTo>
                    <a:pt x="21" y="51"/>
                    <a:pt x="21" y="47"/>
                    <a:pt x="19" y="44"/>
                  </a:cubicBezTo>
                  <a:cubicBezTo>
                    <a:pt x="19" y="45"/>
                    <a:pt x="18" y="46"/>
                    <a:pt x="18" y="46"/>
                  </a:cubicBezTo>
                  <a:close/>
                </a:path>
              </a:pathLst>
            </a:custGeom>
            <a:grpFill/>
            <a:ln w="9525">
              <a:solidFill>
                <a:srgbClr val="000000"/>
              </a:solidFill>
              <a:round/>
              <a:headEnd/>
              <a:tailEnd/>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51"/>
          <p:cNvGrpSpPr>
            <a:grpSpLocks noChangeAspect="1"/>
          </p:cNvGrpSpPr>
          <p:nvPr/>
        </p:nvGrpSpPr>
        <p:grpSpPr bwMode="auto">
          <a:xfrm>
            <a:off x="4168876" y="2480039"/>
            <a:ext cx="450698" cy="586274"/>
            <a:chOff x="4441" y="1661"/>
            <a:chExt cx="486" cy="632"/>
          </a:xfrm>
          <a:solidFill>
            <a:schemeClr val="bg2">
              <a:lumMod val="25000"/>
            </a:schemeClr>
          </a:solidFill>
        </p:grpSpPr>
        <p:sp>
          <p:nvSpPr>
            <p:cNvPr id="98" name="Freeform 52"/>
            <p:cNvSpPr>
              <a:spLocks/>
            </p:cNvSpPr>
            <p:nvPr/>
          </p:nvSpPr>
          <p:spPr bwMode="auto">
            <a:xfrm>
              <a:off x="4776" y="1713"/>
              <a:ext cx="64" cy="74"/>
            </a:xfrm>
            <a:custGeom>
              <a:avLst/>
              <a:gdLst>
                <a:gd name="T0" fmla="*/ 11 w 11"/>
                <a:gd name="T1" fmla="*/ 2 h 13"/>
                <a:gd name="T2" fmla="*/ 8 w 11"/>
                <a:gd name="T3" fmla="*/ 3 h 13"/>
                <a:gd name="T4" fmla="*/ 4 w 11"/>
                <a:gd name="T5" fmla="*/ 9 h 13"/>
                <a:gd name="T6" fmla="*/ 0 w 11"/>
                <a:gd name="T7" fmla="*/ 11 h 13"/>
                <a:gd name="T8" fmla="*/ 8 w 11"/>
                <a:gd name="T9" fmla="*/ 0 h 13"/>
                <a:gd name="T10" fmla="*/ 11 w 11"/>
                <a:gd name="T11" fmla="*/ 2 h 13"/>
              </a:gdLst>
              <a:ahLst/>
              <a:cxnLst>
                <a:cxn ang="0">
                  <a:pos x="T0" y="T1"/>
                </a:cxn>
                <a:cxn ang="0">
                  <a:pos x="T2" y="T3"/>
                </a:cxn>
                <a:cxn ang="0">
                  <a:pos x="T4" y="T5"/>
                </a:cxn>
                <a:cxn ang="0">
                  <a:pos x="T6" y="T7"/>
                </a:cxn>
                <a:cxn ang="0">
                  <a:pos x="T8" y="T9"/>
                </a:cxn>
                <a:cxn ang="0">
                  <a:pos x="T10" y="T11"/>
                </a:cxn>
              </a:cxnLst>
              <a:rect l="0" t="0" r="r" b="b"/>
              <a:pathLst>
                <a:path w="11" h="13">
                  <a:moveTo>
                    <a:pt x="11" y="2"/>
                  </a:moveTo>
                  <a:cubicBezTo>
                    <a:pt x="10" y="4"/>
                    <a:pt x="9" y="3"/>
                    <a:pt x="8" y="3"/>
                  </a:cubicBezTo>
                  <a:cubicBezTo>
                    <a:pt x="7" y="5"/>
                    <a:pt x="5" y="7"/>
                    <a:pt x="4" y="9"/>
                  </a:cubicBezTo>
                  <a:cubicBezTo>
                    <a:pt x="3" y="10"/>
                    <a:pt x="2" y="13"/>
                    <a:pt x="0" y="11"/>
                  </a:cubicBezTo>
                  <a:cubicBezTo>
                    <a:pt x="2" y="7"/>
                    <a:pt x="6" y="4"/>
                    <a:pt x="8" y="0"/>
                  </a:cubicBezTo>
                  <a:cubicBezTo>
                    <a:pt x="10" y="1"/>
                    <a:pt x="10" y="1"/>
                    <a:pt x="11" y="2"/>
                  </a:cubicBezTo>
                  <a:close/>
                </a:path>
              </a:pathLst>
            </a:custGeom>
            <a:grpFill/>
            <a:ln>
              <a:solidFill>
                <a:schemeClr val="bg2">
                  <a:lumMod val="2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53"/>
            <p:cNvSpPr>
              <a:spLocks/>
            </p:cNvSpPr>
            <p:nvPr/>
          </p:nvSpPr>
          <p:spPr bwMode="auto">
            <a:xfrm>
              <a:off x="4684" y="1661"/>
              <a:ext cx="23" cy="75"/>
            </a:xfrm>
            <a:custGeom>
              <a:avLst/>
              <a:gdLst>
                <a:gd name="T0" fmla="*/ 2 w 4"/>
                <a:gd name="T1" fmla="*/ 0 h 13"/>
                <a:gd name="T2" fmla="*/ 3 w 4"/>
                <a:gd name="T3" fmla="*/ 1 h 13"/>
                <a:gd name="T4" fmla="*/ 4 w 4"/>
                <a:gd name="T5" fmla="*/ 11 h 13"/>
                <a:gd name="T6" fmla="*/ 2 w 4"/>
                <a:gd name="T7" fmla="*/ 13 h 13"/>
                <a:gd name="T8" fmla="*/ 1 w 4"/>
                <a:gd name="T9" fmla="*/ 8 h 13"/>
                <a:gd name="T10" fmla="*/ 2 w 4"/>
                <a:gd name="T11" fmla="*/ 0 h 13"/>
              </a:gdLst>
              <a:ahLst/>
              <a:cxnLst>
                <a:cxn ang="0">
                  <a:pos x="T0" y="T1"/>
                </a:cxn>
                <a:cxn ang="0">
                  <a:pos x="T2" y="T3"/>
                </a:cxn>
                <a:cxn ang="0">
                  <a:pos x="T4" y="T5"/>
                </a:cxn>
                <a:cxn ang="0">
                  <a:pos x="T6" y="T7"/>
                </a:cxn>
                <a:cxn ang="0">
                  <a:pos x="T8" y="T9"/>
                </a:cxn>
                <a:cxn ang="0">
                  <a:pos x="T10" y="T11"/>
                </a:cxn>
              </a:cxnLst>
              <a:rect l="0" t="0" r="r" b="b"/>
              <a:pathLst>
                <a:path w="4" h="13">
                  <a:moveTo>
                    <a:pt x="2" y="0"/>
                  </a:moveTo>
                  <a:cubicBezTo>
                    <a:pt x="2" y="0"/>
                    <a:pt x="3" y="1"/>
                    <a:pt x="3" y="1"/>
                  </a:cubicBezTo>
                  <a:cubicBezTo>
                    <a:pt x="4" y="3"/>
                    <a:pt x="3" y="8"/>
                    <a:pt x="4" y="11"/>
                  </a:cubicBezTo>
                  <a:cubicBezTo>
                    <a:pt x="3" y="12"/>
                    <a:pt x="3" y="12"/>
                    <a:pt x="2" y="13"/>
                  </a:cubicBezTo>
                  <a:cubicBezTo>
                    <a:pt x="1" y="12"/>
                    <a:pt x="1" y="9"/>
                    <a:pt x="1" y="8"/>
                  </a:cubicBezTo>
                  <a:cubicBezTo>
                    <a:pt x="1" y="5"/>
                    <a:pt x="0" y="2"/>
                    <a:pt x="2" y="0"/>
                  </a:cubicBezTo>
                  <a:close/>
                </a:path>
              </a:pathLst>
            </a:custGeom>
            <a:grpFill/>
            <a:ln>
              <a:solidFill>
                <a:schemeClr val="bg2">
                  <a:lumMod val="2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54"/>
            <p:cNvSpPr>
              <a:spLocks/>
            </p:cNvSpPr>
            <p:nvPr/>
          </p:nvSpPr>
          <p:spPr bwMode="auto">
            <a:xfrm>
              <a:off x="4840" y="1816"/>
              <a:ext cx="75" cy="40"/>
            </a:xfrm>
            <a:custGeom>
              <a:avLst/>
              <a:gdLst>
                <a:gd name="T0" fmla="*/ 13 w 13"/>
                <a:gd name="T1" fmla="*/ 1 h 7"/>
                <a:gd name="T2" fmla="*/ 13 w 13"/>
                <a:gd name="T3" fmla="*/ 3 h 7"/>
                <a:gd name="T4" fmla="*/ 11 w 13"/>
                <a:gd name="T5" fmla="*/ 3 h 7"/>
                <a:gd name="T6" fmla="*/ 4 w 13"/>
                <a:gd name="T7" fmla="*/ 5 h 7"/>
                <a:gd name="T8" fmla="*/ 0 w 13"/>
                <a:gd name="T9" fmla="*/ 6 h 7"/>
                <a:gd name="T10" fmla="*/ 0 w 13"/>
                <a:gd name="T11" fmla="*/ 5 h 7"/>
                <a:gd name="T12" fmla="*/ 12 w 13"/>
                <a:gd name="T13" fmla="*/ 0 h 7"/>
                <a:gd name="T14" fmla="*/ 13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3" y="1"/>
                  </a:moveTo>
                  <a:cubicBezTo>
                    <a:pt x="13" y="2"/>
                    <a:pt x="13" y="2"/>
                    <a:pt x="13" y="3"/>
                  </a:cubicBezTo>
                  <a:cubicBezTo>
                    <a:pt x="12" y="3"/>
                    <a:pt x="11" y="3"/>
                    <a:pt x="11" y="3"/>
                  </a:cubicBezTo>
                  <a:cubicBezTo>
                    <a:pt x="9" y="4"/>
                    <a:pt x="6" y="5"/>
                    <a:pt x="4" y="5"/>
                  </a:cubicBezTo>
                  <a:cubicBezTo>
                    <a:pt x="3" y="6"/>
                    <a:pt x="2" y="7"/>
                    <a:pt x="0" y="6"/>
                  </a:cubicBezTo>
                  <a:cubicBezTo>
                    <a:pt x="0" y="6"/>
                    <a:pt x="0" y="5"/>
                    <a:pt x="0" y="5"/>
                  </a:cubicBezTo>
                  <a:cubicBezTo>
                    <a:pt x="3" y="2"/>
                    <a:pt x="8" y="3"/>
                    <a:pt x="12" y="0"/>
                  </a:cubicBezTo>
                  <a:cubicBezTo>
                    <a:pt x="12" y="1"/>
                    <a:pt x="13" y="1"/>
                    <a:pt x="13" y="1"/>
                  </a:cubicBezTo>
                  <a:close/>
                </a:path>
              </a:pathLst>
            </a:custGeom>
            <a:grpFill/>
            <a:ln>
              <a:solidFill>
                <a:schemeClr val="bg2">
                  <a:lumMod val="2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55"/>
            <p:cNvSpPr>
              <a:spLocks/>
            </p:cNvSpPr>
            <p:nvPr/>
          </p:nvSpPr>
          <p:spPr bwMode="auto">
            <a:xfrm>
              <a:off x="4533" y="1707"/>
              <a:ext cx="53" cy="63"/>
            </a:xfrm>
            <a:custGeom>
              <a:avLst/>
              <a:gdLst>
                <a:gd name="T0" fmla="*/ 2 w 9"/>
                <a:gd name="T1" fmla="*/ 4 h 11"/>
                <a:gd name="T2" fmla="*/ 2 w 9"/>
                <a:gd name="T3" fmla="*/ 0 h 11"/>
                <a:gd name="T4" fmla="*/ 9 w 9"/>
                <a:gd name="T5" fmla="*/ 9 h 11"/>
                <a:gd name="T6" fmla="*/ 8 w 9"/>
                <a:gd name="T7" fmla="*/ 11 h 11"/>
                <a:gd name="T8" fmla="*/ 3 w 9"/>
                <a:gd name="T9" fmla="*/ 5 h 11"/>
                <a:gd name="T10" fmla="*/ 2 w 9"/>
                <a:gd name="T11" fmla="*/ 6 h 11"/>
                <a:gd name="T12" fmla="*/ 1 w 9"/>
                <a:gd name="T13" fmla="*/ 4 h 11"/>
                <a:gd name="T14" fmla="*/ 2 w 9"/>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2" y="4"/>
                  </a:moveTo>
                  <a:cubicBezTo>
                    <a:pt x="1" y="3"/>
                    <a:pt x="0" y="0"/>
                    <a:pt x="2" y="0"/>
                  </a:cubicBezTo>
                  <a:cubicBezTo>
                    <a:pt x="5" y="3"/>
                    <a:pt x="7" y="6"/>
                    <a:pt x="9" y="9"/>
                  </a:cubicBezTo>
                  <a:cubicBezTo>
                    <a:pt x="9" y="10"/>
                    <a:pt x="9" y="10"/>
                    <a:pt x="8" y="11"/>
                  </a:cubicBezTo>
                  <a:cubicBezTo>
                    <a:pt x="5" y="10"/>
                    <a:pt x="6" y="6"/>
                    <a:pt x="3" y="5"/>
                  </a:cubicBezTo>
                  <a:cubicBezTo>
                    <a:pt x="3" y="5"/>
                    <a:pt x="3" y="5"/>
                    <a:pt x="2" y="6"/>
                  </a:cubicBezTo>
                  <a:cubicBezTo>
                    <a:pt x="1" y="5"/>
                    <a:pt x="3" y="4"/>
                    <a:pt x="1" y="4"/>
                  </a:cubicBezTo>
                  <a:cubicBezTo>
                    <a:pt x="2" y="3"/>
                    <a:pt x="2" y="3"/>
                    <a:pt x="2" y="4"/>
                  </a:cubicBezTo>
                  <a:close/>
                </a:path>
              </a:pathLst>
            </a:custGeom>
            <a:grpFill/>
            <a:ln>
              <a:solidFill>
                <a:schemeClr val="bg2">
                  <a:lumMod val="2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56"/>
            <p:cNvSpPr>
              <a:spLocks/>
            </p:cNvSpPr>
            <p:nvPr/>
          </p:nvSpPr>
          <p:spPr bwMode="auto">
            <a:xfrm>
              <a:off x="4852" y="1937"/>
              <a:ext cx="75" cy="28"/>
            </a:xfrm>
            <a:custGeom>
              <a:avLst/>
              <a:gdLst>
                <a:gd name="T0" fmla="*/ 13 w 13"/>
                <a:gd name="T1" fmla="*/ 2 h 5"/>
                <a:gd name="T2" fmla="*/ 11 w 13"/>
                <a:gd name="T3" fmla="*/ 5 h 5"/>
                <a:gd name="T4" fmla="*/ 0 w 13"/>
                <a:gd name="T5" fmla="*/ 2 h 5"/>
                <a:gd name="T6" fmla="*/ 1 w 13"/>
                <a:gd name="T7" fmla="*/ 1 h 5"/>
                <a:gd name="T8" fmla="*/ 13 w 13"/>
                <a:gd name="T9" fmla="*/ 2 h 5"/>
              </a:gdLst>
              <a:ahLst/>
              <a:cxnLst>
                <a:cxn ang="0">
                  <a:pos x="T0" y="T1"/>
                </a:cxn>
                <a:cxn ang="0">
                  <a:pos x="T2" y="T3"/>
                </a:cxn>
                <a:cxn ang="0">
                  <a:pos x="T4" y="T5"/>
                </a:cxn>
                <a:cxn ang="0">
                  <a:pos x="T6" y="T7"/>
                </a:cxn>
                <a:cxn ang="0">
                  <a:pos x="T8" y="T9"/>
                </a:cxn>
              </a:cxnLst>
              <a:rect l="0" t="0" r="r" b="b"/>
              <a:pathLst>
                <a:path w="13" h="5">
                  <a:moveTo>
                    <a:pt x="13" y="2"/>
                  </a:moveTo>
                  <a:cubicBezTo>
                    <a:pt x="13" y="4"/>
                    <a:pt x="12" y="4"/>
                    <a:pt x="11" y="5"/>
                  </a:cubicBezTo>
                  <a:cubicBezTo>
                    <a:pt x="9" y="1"/>
                    <a:pt x="3" y="4"/>
                    <a:pt x="0" y="2"/>
                  </a:cubicBezTo>
                  <a:cubicBezTo>
                    <a:pt x="0" y="1"/>
                    <a:pt x="1" y="1"/>
                    <a:pt x="1" y="1"/>
                  </a:cubicBezTo>
                  <a:cubicBezTo>
                    <a:pt x="5" y="0"/>
                    <a:pt x="9" y="0"/>
                    <a:pt x="13" y="2"/>
                  </a:cubicBezTo>
                  <a:close/>
                </a:path>
              </a:pathLst>
            </a:custGeom>
            <a:grpFill/>
            <a:ln>
              <a:solidFill>
                <a:schemeClr val="bg2">
                  <a:lumMod val="2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57"/>
            <p:cNvSpPr>
              <a:spLocks/>
            </p:cNvSpPr>
            <p:nvPr/>
          </p:nvSpPr>
          <p:spPr bwMode="auto">
            <a:xfrm>
              <a:off x="4800" y="2052"/>
              <a:ext cx="52" cy="74"/>
            </a:xfrm>
            <a:custGeom>
              <a:avLst/>
              <a:gdLst>
                <a:gd name="T0" fmla="*/ 8 w 9"/>
                <a:gd name="T1" fmla="*/ 13 h 13"/>
                <a:gd name="T2" fmla="*/ 3 w 9"/>
                <a:gd name="T3" fmla="*/ 5 h 13"/>
                <a:gd name="T4" fmla="*/ 0 w 9"/>
                <a:gd name="T5" fmla="*/ 2 h 13"/>
                <a:gd name="T6" fmla="*/ 8 w 9"/>
                <a:gd name="T7" fmla="*/ 9 h 13"/>
                <a:gd name="T8" fmla="*/ 8 w 9"/>
                <a:gd name="T9" fmla="*/ 13 h 13"/>
              </a:gdLst>
              <a:ahLst/>
              <a:cxnLst>
                <a:cxn ang="0">
                  <a:pos x="T0" y="T1"/>
                </a:cxn>
                <a:cxn ang="0">
                  <a:pos x="T2" y="T3"/>
                </a:cxn>
                <a:cxn ang="0">
                  <a:pos x="T4" y="T5"/>
                </a:cxn>
                <a:cxn ang="0">
                  <a:pos x="T6" y="T7"/>
                </a:cxn>
                <a:cxn ang="0">
                  <a:pos x="T8" y="T9"/>
                </a:cxn>
              </a:cxnLst>
              <a:rect l="0" t="0" r="r" b="b"/>
              <a:pathLst>
                <a:path w="9" h="13">
                  <a:moveTo>
                    <a:pt x="8" y="13"/>
                  </a:moveTo>
                  <a:cubicBezTo>
                    <a:pt x="5" y="11"/>
                    <a:pt x="5" y="8"/>
                    <a:pt x="3" y="5"/>
                  </a:cubicBezTo>
                  <a:cubicBezTo>
                    <a:pt x="2" y="4"/>
                    <a:pt x="1" y="3"/>
                    <a:pt x="0" y="2"/>
                  </a:cubicBezTo>
                  <a:cubicBezTo>
                    <a:pt x="5" y="0"/>
                    <a:pt x="5" y="7"/>
                    <a:pt x="8" y="9"/>
                  </a:cubicBezTo>
                  <a:cubicBezTo>
                    <a:pt x="8" y="10"/>
                    <a:pt x="9" y="12"/>
                    <a:pt x="8" y="13"/>
                  </a:cubicBezTo>
                  <a:close/>
                </a:path>
              </a:pathLst>
            </a:custGeom>
            <a:grpFill/>
            <a:ln>
              <a:solidFill>
                <a:schemeClr val="bg2">
                  <a:lumMod val="2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58"/>
            <p:cNvSpPr>
              <a:spLocks/>
            </p:cNvSpPr>
            <p:nvPr/>
          </p:nvSpPr>
          <p:spPr bwMode="auto">
            <a:xfrm>
              <a:off x="4447" y="1960"/>
              <a:ext cx="58" cy="34"/>
            </a:xfrm>
            <a:custGeom>
              <a:avLst/>
              <a:gdLst>
                <a:gd name="T0" fmla="*/ 10 w 10"/>
                <a:gd name="T1" fmla="*/ 1 h 6"/>
                <a:gd name="T2" fmla="*/ 8 w 10"/>
                <a:gd name="T3" fmla="*/ 3 h 6"/>
                <a:gd name="T4" fmla="*/ 0 w 10"/>
                <a:gd name="T5" fmla="*/ 6 h 6"/>
                <a:gd name="T6" fmla="*/ 8 w 10"/>
                <a:gd name="T7" fmla="*/ 0 h 6"/>
                <a:gd name="T8" fmla="*/ 10 w 10"/>
                <a:gd name="T9" fmla="*/ 1 h 6"/>
              </a:gdLst>
              <a:ahLst/>
              <a:cxnLst>
                <a:cxn ang="0">
                  <a:pos x="T0" y="T1"/>
                </a:cxn>
                <a:cxn ang="0">
                  <a:pos x="T2" y="T3"/>
                </a:cxn>
                <a:cxn ang="0">
                  <a:pos x="T4" y="T5"/>
                </a:cxn>
                <a:cxn ang="0">
                  <a:pos x="T6" y="T7"/>
                </a:cxn>
                <a:cxn ang="0">
                  <a:pos x="T8" y="T9"/>
                </a:cxn>
              </a:cxnLst>
              <a:rect l="0" t="0" r="r" b="b"/>
              <a:pathLst>
                <a:path w="10" h="6">
                  <a:moveTo>
                    <a:pt x="10" y="1"/>
                  </a:moveTo>
                  <a:cubicBezTo>
                    <a:pt x="9" y="2"/>
                    <a:pt x="9" y="3"/>
                    <a:pt x="8" y="3"/>
                  </a:cubicBezTo>
                  <a:cubicBezTo>
                    <a:pt x="5" y="2"/>
                    <a:pt x="3" y="6"/>
                    <a:pt x="0" y="6"/>
                  </a:cubicBezTo>
                  <a:cubicBezTo>
                    <a:pt x="0" y="2"/>
                    <a:pt x="6" y="2"/>
                    <a:pt x="8" y="0"/>
                  </a:cubicBezTo>
                  <a:cubicBezTo>
                    <a:pt x="9" y="0"/>
                    <a:pt x="10" y="0"/>
                    <a:pt x="10" y="1"/>
                  </a:cubicBezTo>
                  <a:close/>
                </a:path>
              </a:pathLst>
            </a:custGeom>
            <a:grpFill/>
            <a:ln>
              <a:solidFill>
                <a:schemeClr val="bg2">
                  <a:lumMod val="2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59"/>
            <p:cNvSpPr>
              <a:spLocks noEditPoints="1"/>
            </p:cNvSpPr>
            <p:nvPr/>
          </p:nvSpPr>
          <p:spPr bwMode="auto">
            <a:xfrm>
              <a:off x="4533" y="1799"/>
              <a:ext cx="307" cy="494"/>
            </a:xfrm>
            <a:custGeom>
              <a:avLst/>
              <a:gdLst>
                <a:gd name="T0" fmla="*/ 30 w 53"/>
                <a:gd name="T1" fmla="*/ 62 h 86"/>
                <a:gd name="T2" fmla="*/ 23 w 53"/>
                <a:gd name="T3" fmla="*/ 80 h 86"/>
                <a:gd name="T4" fmla="*/ 20 w 53"/>
                <a:gd name="T5" fmla="*/ 83 h 86"/>
                <a:gd name="T6" fmla="*/ 18 w 53"/>
                <a:gd name="T7" fmla="*/ 84 h 86"/>
                <a:gd name="T8" fmla="*/ 4 w 53"/>
                <a:gd name="T9" fmla="*/ 81 h 86"/>
                <a:gd name="T10" fmla="*/ 4 w 53"/>
                <a:gd name="T11" fmla="*/ 56 h 86"/>
                <a:gd name="T12" fmla="*/ 7 w 53"/>
                <a:gd name="T13" fmla="*/ 34 h 86"/>
                <a:gd name="T14" fmla="*/ 5 w 53"/>
                <a:gd name="T15" fmla="*/ 14 h 86"/>
                <a:gd name="T16" fmla="*/ 23 w 53"/>
                <a:gd name="T17" fmla="*/ 1 h 86"/>
                <a:gd name="T18" fmla="*/ 39 w 53"/>
                <a:gd name="T19" fmla="*/ 3 h 86"/>
                <a:gd name="T20" fmla="*/ 35 w 53"/>
                <a:gd name="T21" fmla="*/ 46 h 86"/>
                <a:gd name="T22" fmla="*/ 31 w 53"/>
                <a:gd name="T23" fmla="*/ 47 h 86"/>
                <a:gd name="T24" fmla="*/ 49 w 53"/>
                <a:gd name="T25" fmla="*/ 24 h 86"/>
                <a:gd name="T26" fmla="*/ 49 w 53"/>
                <a:gd name="T27" fmla="*/ 17 h 86"/>
                <a:gd name="T28" fmla="*/ 48 w 53"/>
                <a:gd name="T29" fmla="*/ 15 h 86"/>
                <a:gd name="T30" fmla="*/ 29 w 53"/>
                <a:gd name="T31" fmla="*/ 3 h 86"/>
                <a:gd name="T32" fmla="*/ 26 w 53"/>
                <a:gd name="T33" fmla="*/ 2 h 86"/>
                <a:gd name="T34" fmla="*/ 10 w 53"/>
                <a:gd name="T35" fmla="*/ 11 h 86"/>
                <a:gd name="T36" fmla="*/ 6 w 53"/>
                <a:gd name="T37" fmla="*/ 18 h 86"/>
                <a:gd name="T38" fmla="*/ 8 w 53"/>
                <a:gd name="T39" fmla="*/ 30 h 86"/>
                <a:gd name="T40" fmla="*/ 11 w 53"/>
                <a:gd name="T41" fmla="*/ 49 h 86"/>
                <a:gd name="T42" fmla="*/ 15 w 53"/>
                <a:gd name="T43" fmla="*/ 57 h 86"/>
                <a:gd name="T44" fmla="*/ 16 w 53"/>
                <a:gd name="T45" fmla="*/ 22 h 86"/>
                <a:gd name="T46" fmla="*/ 22 w 53"/>
                <a:gd name="T47" fmla="*/ 25 h 86"/>
                <a:gd name="T48" fmla="*/ 29 w 53"/>
                <a:gd name="T49" fmla="*/ 27 h 86"/>
                <a:gd name="T50" fmla="*/ 21 w 53"/>
                <a:gd name="T51" fmla="*/ 59 h 86"/>
                <a:gd name="T52" fmla="*/ 28 w 53"/>
                <a:gd name="T53" fmla="*/ 30 h 86"/>
                <a:gd name="T54" fmla="*/ 19 w 53"/>
                <a:gd name="T55" fmla="*/ 37 h 86"/>
                <a:gd name="T56" fmla="*/ 17 w 53"/>
                <a:gd name="T57" fmla="*/ 54 h 86"/>
                <a:gd name="T58" fmla="*/ 21 w 53"/>
                <a:gd name="T59" fmla="*/ 53 h 86"/>
                <a:gd name="T60" fmla="*/ 30 w 53"/>
                <a:gd name="T61" fmla="*/ 30 h 86"/>
                <a:gd name="T62" fmla="*/ 22 w 53"/>
                <a:gd name="T63" fmla="*/ 64 h 86"/>
                <a:gd name="T64" fmla="*/ 11 w 53"/>
                <a:gd name="T65" fmla="*/ 73 h 86"/>
                <a:gd name="T66" fmla="*/ 11 w 53"/>
                <a:gd name="T67" fmla="*/ 77 h 86"/>
                <a:gd name="T68" fmla="*/ 23 w 53"/>
                <a:gd name="T69" fmla="*/ 65 h 86"/>
                <a:gd name="T70" fmla="*/ 25 w 53"/>
                <a:gd name="T71" fmla="*/ 63 h 86"/>
                <a:gd name="T72" fmla="*/ 8 w 53"/>
                <a:gd name="T73" fmla="*/ 58 h 86"/>
                <a:gd name="T74" fmla="*/ 9 w 53"/>
                <a:gd name="T75" fmla="*/ 61 h 86"/>
                <a:gd name="T76" fmla="*/ 13 w 53"/>
                <a:gd name="T77" fmla="*/ 61 h 86"/>
                <a:gd name="T78" fmla="*/ 10 w 53"/>
                <a:gd name="T79" fmla="*/ 59 h 86"/>
                <a:gd name="T80" fmla="*/ 16 w 53"/>
                <a:gd name="T81" fmla="*/ 62 h 86"/>
                <a:gd name="T82" fmla="*/ 4 w 53"/>
                <a:gd name="T83" fmla="*/ 74 h 86"/>
                <a:gd name="T84" fmla="*/ 16 w 53"/>
                <a:gd name="T85" fmla="*/ 62 h 86"/>
                <a:gd name="T86" fmla="*/ 19 w 53"/>
                <a:gd name="T87" fmla="*/ 64 h 86"/>
                <a:gd name="T88" fmla="*/ 12 w 53"/>
                <a:gd name="T89" fmla="*/ 78 h 86"/>
                <a:gd name="T90" fmla="*/ 14 w 53"/>
                <a:gd name="T91" fmla="*/ 79 h 86"/>
                <a:gd name="T92" fmla="*/ 12 w 53"/>
                <a:gd name="T93" fmla="*/ 78 h 86"/>
                <a:gd name="T94" fmla="*/ 20 w 53"/>
                <a:gd name="T95" fmla="*/ 75 h 86"/>
                <a:gd name="T96" fmla="*/ 15 w 53"/>
                <a:gd name="T97"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86">
                  <a:moveTo>
                    <a:pt x="27" y="58"/>
                  </a:moveTo>
                  <a:cubicBezTo>
                    <a:pt x="28" y="60"/>
                    <a:pt x="28" y="61"/>
                    <a:pt x="30" y="62"/>
                  </a:cubicBezTo>
                  <a:cubicBezTo>
                    <a:pt x="28" y="66"/>
                    <a:pt x="27" y="70"/>
                    <a:pt x="25" y="74"/>
                  </a:cubicBezTo>
                  <a:cubicBezTo>
                    <a:pt x="24" y="76"/>
                    <a:pt x="24" y="79"/>
                    <a:pt x="23" y="80"/>
                  </a:cubicBezTo>
                  <a:cubicBezTo>
                    <a:pt x="23" y="80"/>
                    <a:pt x="22" y="81"/>
                    <a:pt x="21" y="82"/>
                  </a:cubicBezTo>
                  <a:cubicBezTo>
                    <a:pt x="21" y="82"/>
                    <a:pt x="20" y="83"/>
                    <a:pt x="20" y="83"/>
                  </a:cubicBezTo>
                  <a:cubicBezTo>
                    <a:pt x="20" y="83"/>
                    <a:pt x="19" y="83"/>
                    <a:pt x="19" y="83"/>
                  </a:cubicBezTo>
                  <a:cubicBezTo>
                    <a:pt x="18" y="83"/>
                    <a:pt x="18" y="84"/>
                    <a:pt x="18" y="84"/>
                  </a:cubicBezTo>
                  <a:cubicBezTo>
                    <a:pt x="14" y="86"/>
                    <a:pt x="11" y="84"/>
                    <a:pt x="7" y="83"/>
                  </a:cubicBezTo>
                  <a:cubicBezTo>
                    <a:pt x="6" y="83"/>
                    <a:pt x="5" y="81"/>
                    <a:pt x="4" y="81"/>
                  </a:cubicBezTo>
                  <a:cubicBezTo>
                    <a:pt x="2" y="78"/>
                    <a:pt x="1" y="75"/>
                    <a:pt x="0" y="72"/>
                  </a:cubicBezTo>
                  <a:cubicBezTo>
                    <a:pt x="1" y="66"/>
                    <a:pt x="4" y="60"/>
                    <a:pt x="4" y="56"/>
                  </a:cubicBezTo>
                  <a:cubicBezTo>
                    <a:pt x="5" y="56"/>
                    <a:pt x="6" y="55"/>
                    <a:pt x="7" y="54"/>
                  </a:cubicBezTo>
                  <a:cubicBezTo>
                    <a:pt x="8" y="46"/>
                    <a:pt x="8" y="40"/>
                    <a:pt x="7" y="34"/>
                  </a:cubicBezTo>
                  <a:cubicBezTo>
                    <a:pt x="5" y="30"/>
                    <a:pt x="4" y="28"/>
                    <a:pt x="4" y="24"/>
                  </a:cubicBezTo>
                  <a:cubicBezTo>
                    <a:pt x="3" y="20"/>
                    <a:pt x="4" y="18"/>
                    <a:pt x="5" y="14"/>
                  </a:cubicBezTo>
                  <a:cubicBezTo>
                    <a:pt x="7" y="8"/>
                    <a:pt x="12" y="6"/>
                    <a:pt x="16" y="3"/>
                  </a:cubicBezTo>
                  <a:cubicBezTo>
                    <a:pt x="18" y="3"/>
                    <a:pt x="21" y="0"/>
                    <a:pt x="23" y="1"/>
                  </a:cubicBezTo>
                  <a:cubicBezTo>
                    <a:pt x="24" y="1"/>
                    <a:pt x="24" y="1"/>
                    <a:pt x="25" y="1"/>
                  </a:cubicBezTo>
                  <a:cubicBezTo>
                    <a:pt x="28" y="0"/>
                    <a:pt x="35" y="0"/>
                    <a:pt x="39" y="3"/>
                  </a:cubicBezTo>
                  <a:cubicBezTo>
                    <a:pt x="46" y="8"/>
                    <a:pt x="51" y="15"/>
                    <a:pt x="51" y="23"/>
                  </a:cubicBezTo>
                  <a:cubicBezTo>
                    <a:pt x="53" y="32"/>
                    <a:pt x="43" y="44"/>
                    <a:pt x="35" y="46"/>
                  </a:cubicBezTo>
                  <a:cubicBezTo>
                    <a:pt x="32" y="50"/>
                    <a:pt x="30" y="54"/>
                    <a:pt x="27" y="58"/>
                  </a:cubicBezTo>
                  <a:close/>
                  <a:moveTo>
                    <a:pt x="31" y="47"/>
                  </a:moveTo>
                  <a:cubicBezTo>
                    <a:pt x="38" y="41"/>
                    <a:pt x="47" y="38"/>
                    <a:pt x="49" y="26"/>
                  </a:cubicBezTo>
                  <a:cubicBezTo>
                    <a:pt x="49" y="25"/>
                    <a:pt x="49" y="25"/>
                    <a:pt x="49" y="24"/>
                  </a:cubicBezTo>
                  <a:cubicBezTo>
                    <a:pt x="49" y="22"/>
                    <a:pt x="49" y="21"/>
                    <a:pt x="49" y="19"/>
                  </a:cubicBezTo>
                  <a:cubicBezTo>
                    <a:pt x="48" y="19"/>
                    <a:pt x="49" y="18"/>
                    <a:pt x="49" y="17"/>
                  </a:cubicBezTo>
                  <a:cubicBezTo>
                    <a:pt x="49" y="17"/>
                    <a:pt x="48" y="16"/>
                    <a:pt x="47" y="15"/>
                  </a:cubicBezTo>
                  <a:cubicBezTo>
                    <a:pt x="47" y="15"/>
                    <a:pt x="48" y="15"/>
                    <a:pt x="48" y="15"/>
                  </a:cubicBezTo>
                  <a:cubicBezTo>
                    <a:pt x="47" y="11"/>
                    <a:pt x="39" y="4"/>
                    <a:pt x="34" y="3"/>
                  </a:cubicBezTo>
                  <a:cubicBezTo>
                    <a:pt x="33" y="2"/>
                    <a:pt x="31" y="2"/>
                    <a:pt x="29" y="3"/>
                  </a:cubicBezTo>
                  <a:cubicBezTo>
                    <a:pt x="28" y="2"/>
                    <a:pt x="27" y="2"/>
                    <a:pt x="27" y="1"/>
                  </a:cubicBezTo>
                  <a:cubicBezTo>
                    <a:pt x="26" y="2"/>
                    <a:pt x="27" y="2"/>
                    <a:pt x="26" y="2"/>
                  </a:cubicBezTo>
                  <a:cubicBezTo>
                    <a:pt x="22" y="3"/>
                    <a:pt x="18" y="4"/>
                    <a:pt x="14" y="6"/>
                  </a:cubicBezTo>
                  <a:cubicBezTo>
                    <a:pt x="13" y="7"/>
                    <a:pt x="10" y="10"/>
                    <a:pt x="10" y="11"/>
                  </a:cubicBezTo>
                  <a:cubicBezTo>
                    <a:pt x="8" y="12"/>
                    <a:pt x="9" y="14"/>
                    <a:pt x="8" y="16"/>
                  </a:cubicBezTo>
                  <a:cubicBezTo>
                    <a:pt x="8" y="17"/>
                    <a:pt x="7" y="17"/>
                    <a:pt x="6" y="18"/>
                  </a:cubicBezTo>
                  <a:cubicBezTo>
                    <a:pt x="6" y="20"/>
                    <a:pt x="6" y="25"/>
                    <a:pt x="6" y="26"/>
                  </a:cubicBezTo>
                  <a:cubicBezTo>
                    <a:pt x="7" y="28"/>
                    <a:pt x="8" y="29"/>
                    <a:pt x="8" y="30"/>
                  </a:cubicBezTo>
                  <a:cubicBezTo>
                    <a:pt x="9" y="33"/>
                    <a:pt x="10" y="37"/>
                    <a:pt x="11" y="40"/>
                  </a:cubicBezTo>
                  <a:cubicBezTo>
                    <a:pt x="11" y="43"/>
                    <a:pt x="10" y="46"/>
                    <a:pt x="11" y="49"/>
                  </a:cubicBezTo>
                  <a:cubicBezTo>
                    <a:pt x="9" y="50"/>
                    <a:pt x="10" y="53"/>
                    <a:pt x="9" y="54"/>
                  </a:cubicBezTo>
                  <a:cubicBezTo>
                    <a:pt x="11" y="55"/>
                    <a:pt x="12" y="56"/>
                    <a:pt x="15" y="57"/>
                  </a:cubicBezTo>
                  <a:cubicBezTo>
                    <a:pt x="17" y="49"/>
                    <a:pt x="17" y="42"/>
                    <a:pt x="18" y="34"/>
                  </a:cubicBezTo>
                  <a:cubicBezTo>
                    <a:pt x="18" y="30"/>
                    <a:pt x="17" y="26"/>
                    <a:pt x="16" y="22"/>
                  </a:cubicBezTo>
                  <a:cubicBezTo>
                    <a:pt x="17" y="22"/>
                    <a:pt x="18" y="21"/>
                    <a:pt x="19" y="20"/>
                  </a:cubicBezTo>
                  <a:cubicBezTo>
                    <a:pt x="23" y="21"/>
                    <a:pt x="21" y="23"/>
                    <a:pt x="22" y="25"/>
                  </a:cubicBezTo>
                  <a:cubicBezTo>
                    <a:pt x="24" y="25"/>
                    <a:pt x="25" y="23"/>
                    <a:pt x="27" y="24"/>
                  </a:cubicBezTo>
                  <a:cubicBezTo>
                    <a:pt x="28" y="25"/>
                    <a:pt x="28" y="26"/>
                    <a:pt x="29" y="27"/>
                  </a:cubicBezTo>
                  <a:cubicBezTo>
                    <a:pt x="31" y="26"/>
                    <a:pt x="34" y="24"/>
                    <a:pt x="36" y="27"/>
                  </a:cubicBezTo>
                  <a:cubicBezTo>
                    <a:pt x="29" y="37"/>
                    <a:pt x="21" y="47"/>
                    <a:pt x="21" y="59"/>
                  </a:cubicBezTo>
                  <a:cubicBezTo>
                    <a:pt x="27" y="59"/>
                    <a:pt x="27" y="51"/>
                    <a:pt x="31" y="47"/>
                  </a:cubicBezTo>
                  <a:close/>
                  <a:moveTo>
                    <a:pt x="28" y="30"/>
                  </a:moveTo>
                  <a:cubicBezTo>
                    <a:pt x="26" y="26"/>
                    <a:pt x="23" y="28"/>
                    <a:pt x="21" y="28"/>
                  </a:cubicBezTo>
                  <a:cubicBezTo>
                    <a:pt x="21" y="31"/>
                    <a:pt x="20" y="34"/>
                    <a:pt x="19" y="37"/>
                  </a:cubicBezTo>
                  <a:cubicBezTo>
                    <a:pt x="19" y="38"/>
                    <a:pt x="20" y="40"/>
                    <a:pt x="19" y="42"/>
                  </a:cubicBezTo>
                  <a:cubicBezTo>
                    <a:pt x="19" y="46"/>
                    <a:pt x="18" y="50"/>
                    <a:pt x="17" y="54"/>
                  </a:cubicBezTo>
                  <a:cubicBezTo>
                    <a:pt x="17" y="56"/>
                    <a:pt x="15" y="59"/>
                    <a:pt x="18" y="59"/>
                  </a:cubicBezTo>
                  <a:cubicBezTo>
                    <a:pt x="18" y="57"/>
                    <a:pt x="19" y="55"/>
                    <a:pt x="21" y="53"/>
                  </a:cubicBezTo>
                  <a:cubicBezTo>
                    <a:pt x="21" y="52"/>
                    <a:pt x="21" y="51"/>
                    <a:pt x="21" y="51"/>
                  </a:cubicBezTo>
                  <a:cubicBezTo>
                    <a:pt x="24" y="45"/>
                    <a:pt x="26" y="36"/>
                    <a:pt x="30" y="30"/>
                  </a:cubicBezTo>
                  <a:cubicBezTo>
                    <a:pt x="29" y="29"/>
                    <a:pt x="28" y="30"/>
                    <a:pt x="28" y="30"/>
                  </a:cubicBezTo>
                  <a:close/>
                  <a:moveTo>
                    <a:pt x="22" y="64"/>
                  </a:moveTo>
                  <a:cubicBezTo>
                    <a:pt x="19" y="68"/>
                    <a:pt x="16" y="70"/>
                    <a:pt x="13" y="73"/>
                  </a:cubicBezTo>
                  <a:cubicBezTo>
                    <a:pt x="12" y="73"/>
                    <a:pt x="12" y="74"/>
                    <a:pt x="11" y="73"/>
                  </a:cubicBezTo>
                  <a:cubicBezTo>
                    <a:pt x="11" y="76"/>
                    <a:pt x="7" y="76"/>
                    <a:pt x="6" y="80"/>
                  </a:cubicBezTo>
                  <a:cubicBezTo>
                    <a:pt x="8" y="81"/>
                    <a:pt x="10" y="79"/>
                    <a:pt x="11" y="77"/>
                  </a:cubicBezTo>
                  <a:cubicBezTo>
                    <a:pt x="13" y="75"/>
                    <a:pt x="15" y="72"/>
                    <a:pt x="17" y="70"/>
                  </a:cubicBezTo>
                  <a:cubicBezTo>
                    <a:pt x="19" y="69"/>
                    <a:pt x="21" y="67"/>
                    <a:pt x="23" y="65"/>
                  </a:cubicBezTo>
                  <a:cubicBezTo>
                    <a:pt x="24" y="65"/>
                    <a:pt x="25" y="65"/>
                    <a:pt x="25" y="64"/>
                  </a:cubicBezTo>
                  <a:cubicBezTo>
                    <a:pt x="25" y="64"/>
                    <a:pt x="25" y="63"/>
                    <a:pt x="25" y="63"/>
                  </a:cubicBezTo>
                  <a:cubicBezTo>
                    <a:pt x="24" y="64"/>
                    <a:pt x="23" y="65"/>
                    <a:pt x="22" y="64"/>
                  </a:cubicBezTo>
                  <a:close/>
                  <a:moveTo>
                    <a:pt x="8" y="58"/>
                  </a:moveTo>
                  <a:cubicBezTo>
                    <a:pt x="7" y="59"/>
                    <a:pt x="8" y="59"/>
                    <a:pt x="7" y="60"/>
                  </a:cubicBezTo>
                  <a:cubicBezTo>
                    <a:pt x="8" y="61"/>
                    <a:pt x="9" y="60"/>
                    <a:pt x="9" y="61"/>
                  </a:cubicBezTo>
                  <a:cubicBezTo>
                    <a:pt x="6" y="63"/>
                    <a:pt x="4" y="65"/>
                    <a:pt x="3" y="68"/>
                  </a:cubicBezTo>
                  <a:cubicBezTo>
                    <a:pt x="7" y="67"/>
                    <a:pt x="10" y="64"/>
                    <a:pt x="13" y="61"/>
                  </a:cubicBezTo>
                  <a:cubicBezTo>
                    <a:pt x="12" y="59"/>
                    <a:pt x="11" y="60"/>
                    <a:pt x="10" y="60"/>
                  </a:cubicBezTo>
                  <a:cubicBezTo>
                    <a:pt x="10" y="60"/>
                    <a:pt x="10" y="59"/>
                    <a:pt x="10" y="59"/>
                  </a:cubicBezTo>
                  <a:cubicBezTo>
                    <a:pt x="9" y="58"/>
                    <a:pt x="9" y="58"/>
                    <a:pt x="8" y="58"/>
                  </a:cubicBezTo>
                  <a:close/>
                  <a:moveTo>
                    <a:pt x="16" y="62"/>
                  </a:moveTo>
                  <a:cubicBezTo>
                    <a:pt x="12" y="65"/>
                    <a:pt x="9" y="67"/>
                    <a:pt x="6" y="69"/>
                  </a:cubicBezTo>
                  <a:cubicBezTo>
                    <a:pt x="5" y="72"/>
                    <a:pt x="1" y="73"/>
                    <a:pt x="4" y="74"/>
                  </a:cubicBezTo>
                  <a:cubicBezTo>
                    <a:pt x="8" y="70"/>
                    <a:pt x="14" y="67"/>
                    <a:pt x="17" y="63"/>
                  </a:cubicBezTo>
                  <a:cubicBezTo>
                    <a:pt x="17" y="62"/>
                    <a:pt x="16" y="62"/>
                    <a:pt x="16" y="62"/>
                  </a:cubicBezTo>
                  <a:close/>
                  <a:moveTo>
                    <a:pt x="5" y="77"/>
                  </a:moveTo>
                  <a:cubicBezTo>
                    <a:pt x="10" y="74"/>
                    <a:pt x="15" y="69"/>
                    <a:pt x="19" y="64"/>
                  </a:cubicBezTo>
                  <a:cubicBezTo>
                    <a:pt x="14" y="68"/>
                    <a:pt x="9" y="72"/>
                    <a:pt x="5" y="77"/>
                  </a:cubicBezTo>
                  <a:close/>
                  <a:moveTo>
                    <a:pt x="12" y="78"/>
                  </a:moveTo>
                  <a:cubicBezTo>
                    <a:pt x="12" y="79"/>
                    <a:pt x="11" y="80"/>
                    <a:pt x="10" y="81"/>
                  </a:cubicBezTo>
                  <a:cubicBezTo>
                    <a:pt x="13" y="82"/>
                    <a:pt x="13" y="80"/>
                    <a:pt x="14" y="79"/>
                  </a:cubicBezTo>
                  <a:cubicBezTo>
                    <a:pt x="17" y="75"/>
                    <a:pt x="23" y="72"/>
                    <a:pt x="23" y="68"/>
                  </a:cubicBezTo>
                  <a:cubicBezTo>
                    <a:pt x="19" y="70"/>
                    <a:pt x="16" y="76"/>
                    <a:pt x="12" y="78"/>
                  </a:cubicBezTo>
                  <a:close/>
                  <a:moveTo>
                    <a:pt x="15" y="82"/>
                  </a:moveTo>
                  <a:cubicBezTo>
                    <a:pt x="16" y="80"/>
                    <a:pt x="21" y="78"/>
                    <a:pt x="20" y="75"/>
                  </a:cubicBezTo>
                  <a:cubicBezTo>
                    <a:pt x="20" y="75"/>
                    <a:pt x="20" y="75"/>
                    <a:pt x="20" y="75"/>
                  </a:cubicBezTo>
                  <a:cubicBezTo>
                    <a:pt x="19" y="78"/>
                    <a:pt x="14" y="79"/>
                    <a:pt x="15" y="82"/>
                  </a:cubicBezTo>
                  <a:close/>
                </a:path>
              </a:pathLst>
            </a:custGeom>
            <a:grpFill/>
            <a:ln>
              <a:solidFill>
                <a:schemeClr val="bg2">
                  <a:lumMod val="2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60"/>
            <p:cNvSpPr>
              <a:spLocks/>
            </p:cNvSpPr>
            <p:nvPr/>
          </p:nvSpPr>
          <p:spPr bwMode="auto">
            <a:xfrm>
              <a:off x="4441" y="1828"/>
              <a:ext cx="69" cy="51"/>
            </a:xfrm>
            <a:custGeom>
              <a:avLst/>
              <a:gdLst>
                <a:gd name="T0" fmla="*/ 12 w 12"/>
                <a:gd name="T1" fmla="*/ 5 h 9"/>
                <a:gd name="T2" fmla="*/ 1 w 12"/>
                <a:gd name="T3" fmla="*/ 5 h 9"/>
                <a:gd name="T4" fmla="*/ 0 w 12"/>
                <a:gd name="T5" fmla="*/ 4 h 9"/>
                <a:gd name="T6" fmla="*/ 12 w 12"/>
                <a:gd name="T7" fmla="*/ 5 h 9"/>
              </a:gdLst>
              <a:ahLst/>
              <a:cxnLst>
                <a:cxn ang="0">
                  <a:pos x="T0" y="T1"/>
                </a:cxn>
                <a:cxn ang="0">
                  <a:pos x="T2" y="T3"/>
                </a:cxn>
                <a:cxn ang="0">
                  <a:pos x="T4" y="T5"/>
                </a:cxn>
                <a:cxn ang="0">
                  <a:pos x="T6" y="T7"/>
                </a:cxn>
              </a:cxnLst>
              <a:rect l="0" t="0" r="r" b="b"/>
              <a:pathLst>
                <a:path w="12" h="9">
                  <a:moveTo>
                    <a:pt x="12" y="5"/>
                  </a:moveTo>
                  <a:cubicBezTo>
                    <a:pt x="10" y="9"/>
                    <a:pt x="4" y="4"/>
                    <a:pt x="1" y="5"/>
                  </a:cubicBezTo>
                  <a:cubicBezTo>
                    <a:pt x="1" y="4"/>
                    <a:pt x="0" y="4"/>
                    <a:pt x="0" y="4"/>
                  </a:cubicBezTo>
                  <a:cubicBezTo>
                    <a:pt x="2" y="0"/>
                    <a:pt x="7" y="3"/>
                    <a:pt x="12" y="5"/>
                  </a:cubicBezTo>
                  <a:close/>
                </a:path>
              </a:pathLst>
            </a:custGeom>
            <a:grpFill/>
            <a:ln>
              <a:solidFill>
                <a:schemeClr val="bg2">
                  <a:lumMod val="25000"/>
                </a:schemeClr>
              </a:solidFill>
            </a:ln>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7" name="文本框 106"/>
          <p:cNvSpPr txBox="1"/>
          <p:nvPr/>
        </p:nvSpPr>
        <p:spPr>
          <a:xfrm>
            <a:off x="4997822" y="2710929"/>
            <a:ext cx="5123831" cy="461637"/>
          </a:xfrm>
          <a:prstGeom prst="rect">
            <a:avLst/>
          </a:prstGeom>
          <a:noFill/>
        </p:spPr>
        <p:txBody>
          <a:bodyPr wrap="square" lIns="91412" tIns="45706" rIns="91412" bIns="45706" rtlCol="0">
            <a:spAutoFit/>
          </a:bodyPr>
          <a:lstStyle/>
          <a:p>
            <a:pPr defTabSz="1218804"/>
            <a:r>
              <a:rPr lang="zh-CN" altLang="en-US" sz="12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真正的学习是从放假后开始的（之前看的知识忘得差不多的，又重新看了一遍），内容真的好多啊！！！到现在依旧还在学！！！</a:t>
            </a:r>
          </a:p>
        </p:txBody>
      </p:sp>
      <p:sp>
        <p:nvSpPr>
          <p:cNvPr id="108" name="文本框 107"/>
          <p:cNvSpPr txBox="1"/>
          <p:nvPr/>
        </p:nvSpPr>
        <p:spPr>
          <a:xfrm>
            <a:off x="4907477" y="3817053"/>
            <a:ext cx="5123831" cy="646303"/>
          </a:xfrm>
          <a:prstGeom prst="rect">
            <a:avLst/>
          </a:prstGeom>
          <a:noFill/>
        </p:spPr>
        <p:txBody>
          <a:bodyPr wrap="square" lIns="91412" tIns="45706" rIns="91412" bIns="45706" rtlCol="0">
            <a:spAutoFit/>
          </a:bodyPr>
          <a:lstStyle/>
          <a:p>
            <a:pPr defTabSz="1218804"/>
            <a:r>
              <a:rPr lang="zh-CN" altLang="en-US" sz="12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实际上这玩意并不是我一开始想做的东西，但是后来发现学习知识已经占去了大部分的时间，剩下用来做东西的时间不多了，于是最后选择了这个能把我所学知识都用上的究极点餐系统！实际制作时间为一周。</a:t>
            </a:r>
          </a:p>
        </p:txBody>
      </p:sp>
      <p:sp>
        <p:nvSpPr>
          <p:cNvPr id="109" name="文本框 108"/>
          <p:cNvSpPr txBox="1"/>
          <p:nvPr/>
        </p:nvSpPr>
        <p:spPr>
          <a:xfrm>
            <a:off x="4940776" y="5259822"/>
            <a:ext cx="5123831" cy="276971"/>
          </a:xfrm>
          <a:prstGeom prst="rect">
            <a:avLst/>
          </a:prstGeom>
          <a:noFill/>
        </p:spPr>
        <p:txBody>
          <a:bodyPr wrap="square" lIns="91412" tIns="45706" rIns="91412" bIns="45706" rtlCol="0">
            <a:spAutoFit/>
          </a:bodyPr>
          <a:lstStyle/>
          <a:p>
            <a:pPr defTabSz="1218804"/>
            <a:r>
              <a:rPr lang="zh-CN" altLang="en-US" sz="12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哈哈，真好玩啊（迫真）。</a:t>
            </a:r>
          </a:p>
        </p:txBody>
      </p:sp>
      <p:sp>
        <p:nvSpPr>
          <p:cNvPr id="110" name="文本框 109"/>
          <p:cNvSpPr txBox="1"/>
          <p:nvPr/>
        </p:nvSpPr>
        <p:spPr>
          <a:xfrm>
            <a:off x="4979201" y="2319900"/>
            <a:ext cx="2208664" cy="338398"/>
          </a:xfrm>
          <a:prstGeom prst="rect">
            <a:avLst/>
          </a:prstGeom>
          <a:noFill/>
        </p:spPr>
        <p:txBody>
          <a:bodyPr wrap="square" lIns="91412" tIns="45706" rIns="91412" bIns="45706" rtlCol="0">
            <a:spAutoFit/>
          </a:bodyPr>
          <a:lstStyle/>
          <a:p>
            <a:pPr defTabSz="1218804"/>
            <a:r>
              <a:rPr lang="zh-CN" altLang="en-US" sz="1599"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关于网页的学习</a:t>
            </a:r>
          </a:p>
        </p:txBody>
      </p:sp>
      <p:sp>
        <p:nvSpPr>
          <p:cNvPr id="111" name="文本框 110"/>
          <p:cNvSpPr txBox="1"/>
          <p:nvPr/>
        </p:nvSpPr>
        <p:spPr>
          <a:xfrm>
            <a:off x="4931493" y="3508175"/>
            <a:ext cx="2208664" cy="338398"/>
          </a:xfrm>
          <a:prstGeom prst="rect">
            <a:avLst/>
          </a:prstGeom>
          <a:noFill/>
        </p:spPr>
        <p:txBody>
          <a:bodyPr wrap="square" lIns="91412" tIns="45706" rIns="91412" bIns="45706" rtlCol="0">
            <a:spAutoFit/>
          </a:bodyPr>
          <a:lstStyle/>
          <a:p>
            <a:pPr defTabSz="1218804"/>
            <a:r>
              <a:rPr lang="zh-CN" altLang="en-US" sz="1599"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关于此次暑假考核</a:t>
            </a:r>
          </a:p>
        </p:txBody>
      </p:sp>
      <p:sp>
        <p:nvSpPr>
          <p:cNvPr id="112" name="文本框 111"/>
          <p:cNvSpPr txBox="1"/>
          <p:nvPr/>
        </p:nvSpPr>
        <p:spPr>
          <a:xfrm>
            <a:off x="4932201" y="4924629"/>
            <a:ext cx="2208664" cy="338398"/>
          </a:xfrm>
          <a:prstGeom prst="rect">
            <a:avLst/>
          </a:prstGeom>
          <a:noFill/>
        </p:spPr>
        <p:txBody>
          <a:bodyPr wrap="square" lIns="91412" tIns="45706" rIns="91412" bIns="45706" rtlCol="0">
            <a:spAutoFit/>
          </a:bodyPr>
          <a:lstStyle/>
          <a:p>
            <a:pPr defTabSz="1218804"/>
            <a:r>
              <a:rPr lang="zh-CN" altLang="en-US" sz="1599" b="1"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关于网页</a:t>
            </a:r>
          </a:p>
        </p:txBody>
      </p:sp>
      <p:sp>
        <p:nvSpPr>
          <p:cNvPr id="6" name="标题 5">
            <a:extLst>
              <a:ext uri="{FF2B5EF4-FFF2-40B4-BE49-F238E27FC236}">
                <a16:creationId xmlns:a16="http://schemas.microsoft.com/office/drawing/2014/main" id="{CC530ACE-32C1-4A57-9050-D9F5230B8E33}"/>
              </a:ext>
            </a:extLst>
          </p:cNvPr>
          <p:cNvSpPr>
            <a:spLocks noGrp="1"/>
          </p:cNvSpPr>
          <p:nvPr>
            <p:ph type="title"/>
          </p:nvPr>
        </p:nvSpPr>
        <p:spPr>
          <a:xfrm>
            <a:off x="1739900" y="378611"/>
            <a:ext cx="5635171" cy="535531"/>
          </a:xfrm>
          <a:noFill/>
          <a:ln>
            <a:noFill/>
          </a:ln>
        </p:spPr>
        <p:txBody>
          <a:bodyPr/>
          <a:lstStyle/>
          <a:p>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可以公开的情报</a:t>
            </a:r>
            <a:r>
              <a:rPr lang="en-US" altLang="zh-CN"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是总结</a:t>
            </a:r>
          </a:p>
        </p:txBody>
      </p:sp>
    </p:spTree>
    <p:extLst>
      <p:ext uri="{BB962C8B-B14F-4D97-AF65-F5344CB8AC3E}">
        <p14:creationId xmlns:p14="http://schemas.microsoft.com/office/powerpoint/2010/main" val="279340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500"/>
                                        <p:tgtEl>
                                          <p:spTgt spid="83"/>
                                        </p:tgtEl>
                                      </p:cBhvr>
                                    </p:animEffect>
                                  </p:childTnLst>
                                </p:cTn>
                              </p:par>
                              <p:par>
                                <p:cTn id="26" presetID="10" presetClass="entr" presetSubtype="0" fill="hold" nodeType="withEffect">
                                  <p:stCondLst>
                                    <p:cond delay="21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24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27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108"/>
                                        </p:tgtEl>
                                        <p:attrNameLst>
                                          <p:attrName>style.visibility</p:attrName>
                                        </p:attrNameLst>
                                      </p:cBhvr>
                                      <p:to>
                                        <p:strVal val="visible"/>
                                      </p:to>
                                    </p:set>
                                    <p:animEffect transition="in" filter="fade">
                                      <p:cBhvr>
                                        <p:cTn id="40" dur="500"/>
                                        <p:tgtEl>
                                          <p:spTgt spid="108"/>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109"/>
                                        </p:tgtEl>
                                        <p:attrNameLst>
                                          <p:attrName>style.visibility</p:attrName>
                                        </p:attrNameLst>
                                      </p:cBhvr>
                                      <p:to>
                                        <p:strVal val="visible"/>
                                      </p:to>
                                    </p:set>
                                    <p:animEffect transition="in" filter="fade">
                                      <p:cBhvr>
                                        <p:cTn id="43" dur="500"/>
                                        <p:tgtEl>
                                          <p:spTgt spid="109"/>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110"/>
                                        </p:tgtEl>
                                        <p:attrNameLst>
                                          <p:attrName>style.visibility</p:attrName>
                                        </p:attrNameLst>
                                      </p:cBhvr>
                                      <p:to>
                                        <p:strVal val="visible"/>
                                      </p:to>
                                    </p:set>
                                    <p:animEffect transition="in" filter="fade">
                                      <p:cBhvr>
                                        <p:cTn id="46" dur="500"/>
                                        <p:tgtEl>
                                          <p:spTgt spid="110"/>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111"/>
                                        </p:tgtEl>
                                        <p:attrNameLst>
                                          <p:attrName>style.visibility</p:attrName>
                                        </p:attrNameLst>
                                      </p:cBhvr>
                                      <p:to>
                                        <p:strVal val="visible"/>
                                      </p:to>
                                    </p:set>
                                    <p:animEffect transition="in" filter="fade">
                                      <p:cBhvr>
                                        <p:cTn id="49" dur="500"/>
                                        <p:tgtEl>
                                          <p:spTgt spid="111"/>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0" grpId="0" animBg="1"/>
      <p:bldP spid="81" grpId="0" animBg="1"/>
      <p:bldP spid="52" grpId="0" animBg="1"/>
      <p:bldP spid="82" grpId="0" animBg="1"/>
      <p:bldP spid="83" grpId="0" animBg="1"/>
      <p:bldP spid="107" grpId="0"/>
      <p:bldP spid="108" grpId="0"/>
      <p:bldP spid="109" grpId="0"/>
      <p:bldP spid="110" grpId="0"/>
      <p:bldP spid="111" grpId="0"/>
      <p:bldP spid="1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7"/>
          <p:cNvSpPr>
            <a:spLocks/>
          </p:cNvSpPr>
          <p:nvPr/>
        </p:nvSpPr>
        <p:spPr bwMode="auto">
          <a:xfrm>
            <a:off x="2986841" y="2004944"/>
            <a:ext cx="962266" cy="628650"/>
          </a:xfrm>
          <a:custGeom>
            <a:avLst/>
            <a:gdLst>
              <a:gd name="T0" fmla="*/ 316 w 340"/>
              <a:gd name="T1" fmla="*/ 12 h 292"/>
              <a:gd name="T2" fmla="*/ 204 w 340"/>
              <a:gd name="T3" fmla="*/ 19 h 292"/>
              <a:gd name="T4" fmla="*/ 112 w 340"/>
              <a:gd name="T5" fmla="*/ 19 h 292"/>
              <a:gd name="T6" fmla="*/ 71 w 340"/>
              <a:gd name="T7" fmla="*/ 27 h 292"/>
              <a:gd name="T8" fmla="*/ 5 w 340"/>
              <a:gd name="T9" fmla="*/ 21 h 292"/>
              <a:gd name="T10" fmla="*/ 11 w 340"/>
              <a:gd name="T11" fmla="*/ 50 h 292"/>
              <a:gd name="T12" fmla="*/ 34 w 340"/>
              <a:gd name="T13" fmla="*/ 276 h 292"/>
              <a:gd name="T14" fmla="*/ 47 w 340"/>
              <a:gd name="T15" fmla="*/ 268 h 292"/>
              <a:gd name="T16" fmla="*/ 20 w 340"/>
              <a:gd name="T17" fmla="*/ 38 h 292"/>
              <a:gd name="T18" fmla="*/ 59 w 340"/>
              <a:gd name="T19" fmla="*/ 39 h 292"/>
              <a:gd name="T20" fmla="*/ 105 w 340"/>
              <a:gd name="T21" fmla="*/ 31 h 292"/>
              <a:gd name="T22" fmla="*/ 158 w 340"/>
              <a:gd name="T23" fmla="*/ 31 h 292"/>
              <a:gd name="T24" fmla="*/ 209 w 340"/>
              <a:gd name="T25" fmla="*/ 31 h 292"/>
              <a:gd name="T26" fmla="*/ 294 w 340"/>
              <a:gd name="T27" fmla="*/ 22 h 292"/>
              <a:gd name="T28" fmla="*/ 297 w 340"/>
              <a:gd name="T29" fmla="*/ 61 h 292"/>
              <a:gd name="T30" fmla="*/ 304 w 340"/>
              <a:gd name="T31" fmla="*/ 73 h 292"/>
              <a:gd name="T32" fmla="*/ 316 w 340"/>
              <a:gd name="T33" fmla="*/ 160 h 292"/>
              <a:gd name="T34" fmla="*/ 325 w 340"/>
              <a:gd name="T35" fmla="*/ 257 h 292"/>
              <a:gd name="T36" fmla="*/ 255 w 340"/>
              <a:gd name="T37" fmla="*/ 264 h 292"/>
              <a:gd name="T38" fmla="*/ 180 w 340"/>
              <a:gd name="T39" fmla="*/ 268 h 292"/>
              <a:gd name="T40" fmla="*/ 110 w 340"/>
              <a:gd name="T41" fmla="*/ 268 h 292"/>
              <a:gd name="T42" fmla="*/ 54 w 340"/>
              <a:gd name="T43" fmla="*/ 281 h 292"/>
              <a:gd name="T44" fmla="*/ 107 w 340"/>
              <a:gd name="T45" fmla="*/ 278 h 292"/>
              <a:gd name="T46" fmla="*/ 192 w 340"/>
              <a:gd name="T47" fmla="*/ 278 h 292"/>
              <a:gd name="T48" fmla="*/ 228 w 340"/>
              <a:gd name="T49" fmla="*/ 271 h 292"/>
              <a:gd name="T50" fmla="*/ 270 w 340"/>
              <a:gd name="T51" fmla="*/ 276 h 292"/>
              <a:gd name="T52" fmla="*/ 309 w 340"/>
              <a:gd name="T53" fmla="*/ 268 h 292"/>
              <a:gd name="T54" fmla="*/ 340 w 340"/>
              <a:gd name="T55" fmla="*/ 271 h 292"/>
              <a:gd name="T56" fmla="*/ 309 w 340"/>
              <a:gd name="T57" fmla="*/ 26 h 292"/>
              <a:gd name="T58" fmla="*/ 316 w 340"/>
              <a:gd name="T59" fmla="*/ 1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 h="292">
                <a:moveTo>
                  <a:pt x="316" y="12"/>
                </a:moveTo>
                <a:cubicBezTo>
                  <a:pt x="282" y="0"/>
                  <a:pt x="243" y="16"/>
                  <a:pt x="204" y="19"/>
                </a:cubicBezTo>
                <a:cubicBezTo>
                  <a:pt x="173" y="21"/>
                  <a:pt x="137" y="19"/>
                  <a:pt x="112" y="19"/>
                </a:cubicBezTo>
                <a:cubicBezTo>
                  <a:pt x="98" y="19"/>
                  <a:pt x="85" y="27"/>
                  <a:pt x="71" y="27"/>
                </a:cubicBezTo>
                <a:cubicBezTo>
                  <a:pt x="49" y="29"/>
                  <a:pt x="22" y="18"/>
                  <a:pt x="5" y="21"/>
                </a:cubicBezTo>
                <a:cubicBezTo>
                  <a:pt x="0" y="31"/>
                  <a:pt x="9" y="39"/>
                  <a:pt x="11" y="50"/>
                </a:cubicBezTo>
                <a:cubicBezTo>
                  <a:pt x="26" y="117"/>
                  <a:pt x="18" y="217"/>
                  <a:pt x="34" y="276"/>
                </a:cubicBezTo>
                <a:cubicBezTo>
                  <a:pt x="38" y="273"/>
                  <a:pt x="45" y="272"/>
                  <a:pt x="47" y="268"/>
                </a:cubicBezTo>
                <a:cubicBezTo>
                  <a:pt x="31" y="192"/>
                  <a:pt x="29" y="106"/>
                  <a:pt x="20" y="38"/>
                </a:cubicBezTo>
                <a:cubicBezTo>
                  <a:pt x="36" y="32"/>
                  <a:pt x="48" y="39"/>
                  <a:pt x="59" y="39"/>
                </a:cubicBezTo>
                <a:cubicBezTo>
                  <a:pt x="75" y="41"/>
                  <a:pt x="90" y="31"/>
                  <a:pt x="105" y="31"/>
                </a:cubicBezTo>
                <a:cubicBezTo>
                  <a:pt x="124" y="31"/>
                  <a:pt x="140" y="32"/>
                  <a:pt x="158" y="31"/>
                </a:cubicBezTo>
                <a:cubicBezTo>
                  <a:pt x="176" y="30"/>
                  <a:pt x="195" y="31"/>
                  <a:pt x="209" y="31"/>
                </a:cubicBezTo>
                <a:cubicBezTo>
                  <a:pt x="236" y="31"/>
                  <a:pt x="264" y="18"/>
                  <a:pt x="294" y="22"/>
                </a:cubicBezTo>
                <a:cubicBezTo>
                  <a:pt x="301" y="33"/>
                  <a:pt x="295" y="48"/>
                  <a:pt x="297" y="61"/>
                </a:cubicBezTo>
                <a:cubicBezTo>
                  <a:pt x="298" y="67"/>
                  <a:pt x="302" y="69"/>
                  <a:pt x="304" y="73"/>
                </a:cubicBezTo>
                <a:cubicBezTo>
                  <a:pt x="312" y="97"/>
                  <a:pt x="313" y="132"/>
                  <a:pt x="316" y="160"/>
                </a:cubicBezTo>
                <a:cubicBezTo>
                  <a:pt x="319" y="195"/>
                  <a:pt x="321" y="228"/>
                  <a:pt x="325" y="257"/>
                </a:cubicBezTo>
                <a:cubicBezTo>
                  <a:pt x="302" y="253"/>
                  <a:pt x="280" y="265"/>
                  <a:pt x="255" y="264"/>
                </a:cubicBezTo>
                <a:cubicBezTo>
                  <a:pt x="230" y="263"/>
                  <a:pt x="205" y="259"/>
                  <a:pt x="180" y="268"/>
                </a:cubicBezTo>
                <a:cubicBezTo>
                  <a:pt x="163" y="259"/>
                  <a:pt x="136" y="266"/>
                  <a:pt x="110" y="268"/>
                </a:cubicBezTo>
                <a:cubicBezTo>
                  <a:pt x="88" y="269"/>
                  <a:pt x="57" y="261"/>
                  <a:pt x="54" y="281"/>
                </a:cubicBezTo>
                <a:cubicBezTo>
                  <a:pt x="70" y="292"/>
                  <a:pt x="90" y="281"/>
                  <a:pt x="107" y="278"/>
                </a:cubicBezTo>
                <a:cubicBezTo>
                  <a:pt x="135" y="273"/>
                  <a:pt x="163" y="280"/>
                  <a:pt x="192" y="278"/>
                </a:cubicBezTo>
                <a:cubicBezTo>
                  <a:pt x="204" y="277"/>
                  <a:pt x="216" y="271"/>
                  <a:pt x="228" y="271"/>
                </a:cubicBezTo>
                <a:cubicBezTo>
                  <a:pt x="242" y="271"/>
                  <a:pt x="256" y="277"/>
                  <a:pt x="270" y="276"/>
                </a:cubicBezTo>
                <a:cubicBezTo>
                  <a:pt x="284" y="275"/>
                  <a:pt x="296" y="268"/>
                  <a:pt x="309" y="268"/>
                </a:cubicBezTo>
                <a:cubicBezTo>
                  <a:pt x="320" y="274"/>
                  <a:pt x="323" y="269"/>
                  <a:pt x="340" y="271"/>
                </a:cubicBezTo>
                <a:cubicBezTo>
                  <a:pt x="335" y="191"/>
                  <a:pt x="318" y="114"/>
                  <a:pt x="309" y="26"/>
                </a:cubicBezTo>
                <a:cubicBezTo>
                  <a:pt x="309" y="19"/>
                  <a:pt x="320" y="17"/>
                  <a:pt x="316" y="12"/>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29"/>
          <p:cNvGrpSpPr/>
          <p:nvPr/>
        </p:nvGrpSpPr>
        <p:grpSpPr>
          <a:xfrm>
            <a:off x="4537117" y="2004944"/>
            <a:ext cx="986406" cy="620712"/>
            <a:chOff x="6940551" y="2343151"/>
            <a:chExt cx="654050" cy="620713"/>
          </a:xfrm>
          <a:solidFill>
            <a:schemeClr val="bg2">
              <a:lumMod val="25000"/>
            </a:schemeClr>
          </a:solidFill>
        </p:grpSpPr>
        <p:sp>
          <p:nvSpPr>
            <p:cNvPr id="10" name="Freeform 6"/>
            <p:cNvSpPr>
              <a:spLocks/>
            </p:cNvSpPr>
            <p:nvPr/>
          </p:nvSpPr>
          <p:spPr bwMode="auto">
            <a:xfrm>
              <a:off x="6940551" y="2343151"/>
              <a:ext cx="654050" cy="620713"/>
            </a:xfrm>
            <a:custGeom>
              <a:avLst/>
              <a:gdLst>
                <a:gd name="T0" fmla="*/ 286 w 304"/>
                <a:gd name="T1" fmla="*/ 160 h 289"/>
                <a:gd name="T2" fmla="*/ 291 w 304"/>
                <a:gd name="T3" fmla="*/ 155 h 289"/>
                <a:gd name="T4" fmla="*/ 281 w 304"/>
                <a:gd name="T5" fmla="*/ 9 h 289"/>
                <a:gd name="T6" fmla="*/ 201 w 304"/>
                <a:gd name="T7" fmla="*/ 4 h 289"/>
                <a:gd name="T8" fmla="*/ 188 w 304"/>
                <a:gd name="T9" fmla="*/ 9 h 289"/>
                <a:gd name="T10" fmla="*/ 143 w 304"/>
                <a:gd name="T11" fmla="*/ 7 h 289"/>
                <a:gd name="T12" fmla="*/ 62 w 304"/>
                <a:gd name="T13" fmla="*/ 19 h 289"/>
                <a:gd name="T14" fmla="*/ 0 w 304"/>
                <a:gd name="T15" fmla="*/ 43 h 289"/>
                <a:gd name="T16" fmla="*/ 152 w 304"/>
                <a:gd name="T17" fmla="*/ 16 h 289"/>
                <a:gd name="T18" fmla="*/ 268 w 304"/>
                <a:gd name="T19" fmla="*/ 23 h 289"/>
                <a:gd name="T20" fmla="*/ 273 w 304"/>
                <a:gd name="T21" fmla="*/ 147 h 289"/>
                <a:gd name="T22" fmla="*/ 285 w 304"/>
                <a:gd name="T23" fmla="*/ 249 h 289"/>
                <a:gd name="T24" fmla="*/ 213 w 304"/>
                <a:gd name="T25" fmla="*/ 252 h 289"/>
                <a:gd name="T26" fmla="*/ 150 w 304"/>
                <a:gd name="T27" fmla="*/ 263 h 289"/>
                <a:gd name="T28" fmla="*/ 97 w 304"/>
                <a:gd name="T29" fmla="*/ 264 h 289"/>
                <a:gd name="T30" fmla="*/ 48 w 304"/>
                <a:gd name="T31" fmla="*/ 269 h 289"/>
                <a:gd name="T32" fmla="*/ 11 w 304"/>
                <a:gd name="T33" fmla="*/ 276 h 289"/>
                <a:gd name="T34" fmla="*/ 36 w 304"/>
                <a:gd name="T35" fmla="*/ 281 h 289"/>
                <a:gd name="T36" fmla="*/ 126 w 304"/>
                <a:gd name="T37" fmla="*/ 271 h 289"/>
                <a:gd name="T38" fmla="*/ 188 w 304"/>
                <a:gd name="T39" fmla="*/ 269 h 289"/>
                <a:gd name="T40" fmla="*/ 300 w 304"/>
                <a:gd name="T41" fmla="*/ 266 h 289"/>
                <a:gd name="T42" fmla="*/ 298 w 304"/>
                <a:gd name="T43" fmla="*/ 235 h 289"/>
                <a:gd name="T44" fmla="*/ 286 w 304"/>
                <a:gd name="T45" fmla="*/ 16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289">
                  <a:moveTo>
                    <a:pt x="286" y="160"/>
                  </a:moveTo>
                  <a:cubicBezTo>
                    <a:pt x="288" y="159"/>
                    <a:pt x="290" y="157"/>
                    <a:pt x="291" y="155"/>
                  </a:cubicBezTo>
                  <a:cubicBezTo>
                    <a:pt x="280" y="107"/>
                    <a:pt x="289" y="46"/>
                    <a:pt x="281" y="9"/>
                  </a:cubicBezTo>
                  <a:cubicBezTo>
                    <a:pt x="257" y="8"/>
                    <a:pt x="228" y="0"/>
                    <a:pt x="201" y="4"/>
                  </a:cubicBezTo>
                  <a:cubicBezTo>
                    <a:pt x="196" y="5"/>
                    <a:pt x="192" y="8"/>
                    <a:pt x="188" y="9"/>
                  </a:cubicBezTo>
                  <a:cubicBezTo>
                    <a:pt x="173" y="10"/>
                    <a:pt x="158" y="6"/>
                    <a:pt x="143" y="7"/>
                  </a:cubicBezTo>
                  <a:cubicBezTo>
                    <a:pt x="121" y="10"/>
                    <a:pt x="86" y="17"/>
                    <a:pt x="62" y="19"/>
                  </a:cubicBezTo>
                  <a:cubicBezTo>
                    <a:pt x="35" y="21"/>
                    <a:pt x="0" y="13"/>
                    <a:pt x="0" y="43"/>
                  </a:cubicBezTo>
                  <a:cubicBezTo>
                    <a:pt x="42" y="29"/>
                    <a:pt x="101" y="33"/>
                    <a:pt x="152" y="16"/>
                  </a:cubicBezTo>
                  <a:cubicBezTo>
                    <a:pt x="187" y="27"/>
                    <a:pt x="228" y="9"/>
                    <a:pt x="268" y="23"/>
                  </a:cubicBezTo>
                  <a:cubicBezTo>
                    <a:pt x="280" y="59"/>
                    <a:pt x="269" y="107"/>
                    <a:pt x="273" y="147"/>
                  </a:cubicBezTo>
                  <a:cubicBezTo>
                    <a:pt x="276" y="181"/>
                    <a:pt x="289" y="209"/>
                    <a:pt x="285" y="249"/>
                  </a:cubicBezTo>
                  <a:cubicBezTo>
                    <a:pt x="255" y="255"/>
                    <a:pt x="240" y="250"/>
                    <a:pt x="213" y="252"/>
                  </a:cubicBezTo>
                  <a:cubicBezTo>
                    <a:pt x="193" y="254"/>
                    <a:pt x="172" y="262"/>
                    <a:pt x="150" y="263"/>
                  </a:cubicBezTo>
                  <a:cubicBezTo>
                    <a:pt x="132" y="263"/>
                    <a:pt x="115" y="263"/>
                    <a:pt x="97" y="264"/>
                  </a:cubicBezTo>
                  <a:cubicBezTo>
                    <a:pt x="81" y="265"/>
                    <a:pt x="65" y="268"/>
                    <a:pt x="48" y="269"/>
                  </a:cubicBezTo>
                  <a:cubicBezTo>
                    <a:pt x="37" y="270"/>
                    <a:pt x="19" y="263"/>
                    <a:pt x="11" y="276"/>
                  </a:cubicBezTo>
                  <a:cubicBezTo>
                    <a:pt x="14" y="289"/>
                    <a:pt x="28" y="282"/>
                    <a:pt x="36" y="281"/>
                  </a:cubicBezTo>
                  <a:cubicBezTo>
                    <a:pt x="67" y="280"/>
                    <a:pt x="99" y="276"/>
                    <a:pt x="126" y="271"/>
                  </a:cubicBezTo>
                  <a:cubicBezTo>
                    <a:pt x="147" y="277"/>
                    <a:pt x="165" y="273"/>
                    <a:pt x="188" y="269"/>
                  </a:cubicBezTo>
                  <a:cubicBezTo>
                    <a:pt x="221" y="264"/>
                    <a:pt x="258" y="264"/>
                    <a:pt x="300" y="266"/>
                  </a:cubicBezTo>
                  <a:cubicBezTo>
                    <a:pt x="304" y="255"/>
                    <a:pt x="299" y="245"/>
                    <a:pt x="298" y="235"/>
                  </a:cubicBezTo>
                  <a:cubicBezTo>
                    <a:pt x="295" y="209"/>
                    <a:pt x="298" y="179"/>
                    <a:pt x="286"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9"/>
            <p:cNvSpPr>
              <a:spLocks/>
            </p:cNvSpPr>
            <p:nvPr/>
          </p:nvSpPr>
          <p:spPr bwMode="auto">
            <a:xfrm>
              <a:off x="6940551" y="2452688"/>
              <a:ext cx="79375" cy="420688"/>
            </a:xfrm>
            <a:custGeom>
              <a:avLst/>
              <a:gdLst>
                <a:gd name="T0" fmla="*/ 19 w 37"/>
                <a:gd name="T1" fmla="*/ 70 h 196"/>
                <a:gd name="T2" fmla="*/ 14 w 37"/>
                <a:gd name="T3" fmla="*/ 0 h 196"/>
                <a:gd name="T4" fmla="*/ 6 w 37"/>
                <a:gd name="T5" fmla="*/ 2 h 196"/>
                <a:gd name="T6" fmla="*/ 17 w 37"/>
                <a:gd name="T7" fmla="*/ 149 h 196"/>
                <a:gd name="T8" fmla="*/ 21 w 37"/>
                <a:gd name="T9" fmla="*/ 196 h 196"/>
                <a:gd name="T10" fmla="*/ 36 w 37"/>
                <a:gd name="T11" fmla="*/ 191 h 196"/>
                <a:gd name="T12" fmla="*/ 29 w 37"/>
                <a:gd name="T13" fmla="*/ 157 h 196"/>
                <a:gd name="T14" fmla="*/ 19 w 37"/>
                <a:gd name="T15" fmla="*/ 7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96">
                  <a:moveTo>
                    <a:pt x="19" y="70"/>
                  </a:moveTo>
                  <a:cubicBezTo>
                    <a:pt x="21" y="47"/>
                    <a:pt x="15" y="26"/>
                    <a:pt x="14" y="0"/>
                  </a:cubicBezTo>
                  <a:cubicBezTo>
                    <a:pt x="14" y="4"/>
                    <a:pt x="8" y="1"/>
                    <a:pt x="6" y="2"/>
                  </a:cubicBezTo>
                  <a:cubicBezTo>
                    <a:pt x="0" y="54"/>
                    <a:pt x="18" y="104"/>
                    <a:pt x="17" y="149"/>
                  </a:cubicBezTo>
                  <a:cubicBezTo>
                    <a:pt x="17" y="164"/>
                    <a:pt x="14" y="181"/>
                    <a:pt x="21" y="196"/>
                  </a:cubicBezTo>
                  <a:cubicBezTo>
                    <a:pt x="27" y="196"/>
                    <a:pt x="27" y="189"/>
                    <a:pt x="36" y="191"/>
                  </a:cubicBezTo>
                  <a:cubicBezTo>
                    <a:pt x="34" y="179"/>
                    <a:pt x="32" y="168"/>
                    <a:pt x="29" y="157"/>
                  </a:cubicBezTo>
                  <a:cubicBezTo>
                    <a:pt x="37" y="121"/>
                    <a:pt x="28" y="93"/>
                    <a:pt x="19"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Freeform 10"/>
          <p:cNvSpPr>
            <a:spLocks/>
          </p:cNvSpPr>
          <p:nvPr/>
        </p:nvSpPr>
        <p:spPr bwMode="auto">
          <a:xfrm>
            <a:off x="2176218" y="2703260"/>
            <a:ext cx="523713" cy="736601"/>
          </a:xfrm>
          <a:custGeom>
            <a:avLst/>
            <a:gdLst>
              <a:gd name="T0" fmla="*/ 237 w 243"/>
              <a:gd name="T1" fmla="*/ 337 h 343"/>
              <a:gd name="T2" fmla="*/ 225 w 243"/>
              <a:gd name="T3" fmla="*/ 316 h 343"/>
              <a:gd name="T4" fmla="*/ 198 w 243"/>
              <a:gd name="T5" fmla="*/ 281 h 343"/>
              <a:gd name="T6" fmla="*/ 167 w 243"/>
              <a:gd name="T7" fmla="*/ 243 h 343"/>
              <a:gd name="T8" fmla="*/ 150 w 243"/>
              <a:gd name="T9" fmla="*/ 211 h 343"/>
              <a:gd name="T10" fmla="*/ 138 w 243"/>
              <a:gd name="T11" fmla="*/ 199 h 343"/>
              <a:gd name="T12" fmla="*/ 126 w 243"/>
              <a:gd name="T13" fmla="*/ 177 h 343"/>
              <a:gd name="T14" fmla="*/ 92 w 243"/>
              <a:gd name="T15" fmla="*/ 122 h 343"/>
              <a:gd name="T16" fmla="*/ 84 w 243"/>
              <a:gd name="T17" fmla="*/ 116 h 343"/>
              <a:gd name="T18" fmla="*/ 85 w 243"/>
              <a:gd name="T19" fmla="*/ 110 h 343"/>
              <a:gd name="T20" fmla="*/ 75 w 243"/>
              <a:gd name="T21" fmla="*/ 102 h 343"/>
              <a:gd name="T22" fmla="*/ 5 w 243"/>
              <a:gd name="T23" fmla="*/ 0 h 343"/>
              <a:gd name="T24" fmla="*/ 0 w 243"/>
              <a:gd name="T25" fmla="*/ 15 h 343"/>
              <a:gd name="T26" fmla="*/ 31 w 243"/>
              <a:gd name="T27" fmla="*/ 61 h 343"/>
              <a:gd name="T28" fmla="*/ 113 w 243"/>
              <a:gd name="T29" fmla="*/ 172 h 343"/>
              <a:gd name="T30" fmla="*/ 205 w 243"/>
              <a:gd name="T31" fmla="*/ 304 h 343"/>
              <a:gd name="T32" fmla="*/ 227 w 243"/>
              <a:gd name="T33" fmla="*/ 343 h 343"/>
              <a:gd name="T34" fmla="*/ 243 w 243"/>
              <a:gd name="T35" fmla="*/ 343 h 343"/>
              <a:gd name="T36" fmla="*/ 237 w 243"/>
              <a:gd name="T37" fmla="*/ 33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43">
                <a:moveTo>
                  <a:pt x="237" y="337"/>
                </a:moveTo>
                <a:cubicBezTo>
                  <a:pt x="232" y="331"/>
                  <a:pt x="229" y="323"/>
                  <a:pt x="225" y="316"/>
                </a:cubicBezTo>
                <a:cubicBezTo>
                  <a:pt x="216" y="303"/>
                  <a:pt x="207" y="291"/>
                  <a:pt x="198" y="281"/>
                </a:cubicBezTo>
                <a:cubicBezTo>
                  <a:pt x="187" y="268"/>
                  <a:pt x="176" y="255"/>
                  <a:pt x="167" y="243"/>
                </a:cubicBezTo>
                <a:cubicBezTo>
                  <a:pt x="162" y="236"/>
                  <a:pt x="158" y="221"/>
                  <a:pt x="150" y="211"/>
                </a:cubicBezTo>
                <a:cubicBezTo>
                  <a:pt x="146" y="206"/>
                  <a:pt x="141" y="203"/>
                  <a:pt x="138" y="199"/>
                </a:cubicBezTo>
                <a:cubicBezTo>
                  <a:pt x="133" y="191"/>
                  <a:pt x="130" y="182"/>
                  <a:pt x="126" y="177"/>
                </a:cubicBezTo>
                <a:cubicBezTo>
                  <a:pt x="115" y="159"/>
                  <a:pt x="99" y="136"/>
                  <a:pt x="92" y="122"/>
                </a:cubicBezTo>
                <a:cubicBezTo>
                  <a:pt x="91" y="119"/>
                  <a:pt x="86" y="119"/>
                  <a:pt x="84" y="116"/>
                </a:cubicBezTo>
                <a:cubicBezTo>
                  <a:pt x="83" y="114"/>
                  <a:pt x="86" y="111"/>
                  <a:pt x="85" y="110"/>
                </a:cubicBezTo>
                <a:cubicBezTo>
                  <a:pt x="82" y="106"/>
                  <a:pt x="78" y="106"/>
                  <a:pt x="75" y="102"/>
                </a:cubicBezTo>
                <a:cubicBezTo>
                  <a:pt x="53" y="65"/>
                  <a:pt x="28" y="33"/>
                  <a:pt x="5" y="0"/>
                </a:cubicBezTo>
                <a:cubicBezTo>
                  <a:pt x="5" y="7"/>
                  <a:pt x="2" y="10"/>
                  <a:pt x="0" y="15"/>
                </a:cubicBezTo>
                <a:cubicBezTo>
                  <a:pt x="11" y="30"/>
                  <a:pt x="22" y="45"/>
                  <a:pt x="31" y="61"/>
                </a:cubicBezTo>
                <a:cubicBezTo>
                  <a:pt x="67" y="89"/>
                  <a:pt x="81" y="139"/>
                  <a:pt x="113" y="172"/>
                </a:cubicBezTo>
                <a:cubicBezTo>
                  <a:pt x="140" y="219"/>
                  <a:pt x="166" y="268"/>
                  <a:pt x="205" y="304"/>
                </a:cubicBezTo>
                <a:cubicBezTo>
                  <a:pt x="211" y="319"/>
                  <a:pt x="218" y="332"/>
                  <a:pt x="227" y="343"/>
                </a:cubicBezTo>
                <a:cubicBezTo>
                  <a:pt x="243" y="343"/>
                  <a:pt x="243" y="343"/>
                  <a:pt x="243" y="343"/>
                </a:cubicBezTo>
                <a:cubicBezTo>
                  <a:pt x="241" y="341"/>
                  <a:pt x="239" y="339"/>
                  <a:pt x="237" y="337"/>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11"/>
          <p:cNvSpPr>
            <a:spLocks/>
          </p:cNvSpPr>
          <p:nvPr/>
        </p:nvSpPr>
        <p:spPr bwMode="auto">
          <a:xfrm>
            <a:off x="3446181" y="2680603"/>
            <a:ext cx="66654" cy="728663"/>
          </a:xfrm>
          <a:custGeom>
            <a:avLst/>
            <a:gdLst>
              <a:gd name="T0" fmla="*/ 24 w 31"/>
              <a:gd name="T1" fmla="*/ 270 h 339"/>
              <a:gd name="T2" fmla="*/ 27 w 31"/>
              <a:gd name="T3" fmla="*/ 268 h 339"/>
              <a:gd name="T4" fmla="*/ 24 w 31"/>
              <a:gd name="T5" fmla="*/ 226 h 339"/>
              <a:gd name="T6" fmla="*/ 27 w 31"/>
              <a:gd name="T7" fmla="*/ 215 h 339"/>
              <a:gd name="T8" fmla="*/ 15 w 31"/>
              <a:gd name="T9" fmla="*/ 3 h 339"/>
              <a:gd name="T10" fmla="*/ 0 w 31"/>
              <a:gd name="T11" fmla="*/ 8 h 339"/>
              <a:gd name="T12" fmla="*/ 12 w 31"/>
              <a:gd name="T13" fmla="*/ 244 h 339"/>
              <a:gd name="T14" fmla="*/ 15 w 31"/>
              <a:gd name="T15" fmla="*/ 307 h 339"/>
              <a:gd name="T16" fmla="*/ 13 w 31"/>
              <a:gd name="T17" fmla="*/ 339 h 339"/>
              <a:gd name="T18" fmla="*/ 28 w 31"/>
              <a:gd name="T19" fmla="*/ 339 h 339"/>
              <a:gd name="T20" fmla="*/ 24 w 31"/>
              <a:gd name="T21" fmla="*/ 2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9">
                <a:moveTo>
                  <a:pt x="24" y="270"/>
                </a:moveTo>
                <a:cubicBezTo>
                  <a:pt x="26" y="270"/>
                  <a:pt x="27" y="272"/>
                  <a:pt x="27" y="268"/>
                </a:cubicBezTo>
                <a:cubicBezTo>
                  <a:pt x="28" y="255"/>
                  <a:pt x="22" y="239"/>
                  <a:pt x="24" y="226"/>
                </a:cubicBezTo>
                <a:cubicBezTo>
                  <a:pt x="24" y="221"/>
                  <a:pt x="27" y="220"/>
                  <a:pt x="27" y="215"/>
                </a:cubicBezTo>
                <a:cubicBezTo>
                  <a:pt x="26" y="141"/>
                  <a:pt x="12" y="76"/>
                  <a:pt x="15" y="3"/>
                </a:cubicBezTo>
                <a:cubicBezTo>
                  <a:pt x="8" y="0"/>
                  <a:pt x="3" y="2"/>
                  <a:pt x="0" y="8"/>
                </a:cubicBezTo>
                <a:cubicBezTo>
                  <a:pt x="9" y="88"/>
                  <a:pt x="18" y="184"/>
                  <a:pt x="12" y="244"/>
                </a:cubicBezTo>
                <a:cubicBezTo>
                  <a:pt x="15" y="262"/>
                  <a:pt x="16" y="283"/>
                  <a:pt x="15" y="307"/>
                </a:cubicBezTo>
                <a:cubicBezTo>
                  <a:pt x="15" y="317"/>
                  <a:pt x="13" y="329"/>
                  <a:pt x="13" y="339"/>
                </a:cubicBezTo>
                <a:cubicBezTo>
                  <a:pt x="28" y="339"/>
                  <a:pt x="28" y="339"/>
                  <a:pt x="28" y="339"/>
                </a:cubicBezTo>
                <a:cubicBezTo>
                  <a:pt x="23" y="318"/>
                  <a:pt x="31" y="290"/>
                  <a:pt x="24" y="270"/>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12"/>
          <p:cNvSpPr>
            <a:spLocks/>
          </p:cNvSpPr>
          <p:nvPr/>
        </p:nvSpPr>
        <p:spPr bwMode="auto">
          <a:xfrm>
            <a:off x="4392394" y="2726280"/>
            <a:ext cx="430081" cy="722313"/>
          </a:xfrm>
          <a:custGeom>
            <a:avLst/>
            <a:gdLst>
              <a:gd name="T0" fmla="*/ 188 w 200"/>
              <a:gd name="T1" fmla="*/ 1 h 336"/>
              <a:gd name="T2" fmla="*/ 38 w 200"/>
              <a:gd name="T3" fmla="*/ 272 h 336"/>
              <a:gd name="T4" fmla="*/ 0 w 200"/>
              <a:gd name="T5" fmla="*/ 336 h 336"/>
              <a:gd name="T6" fmla="*/ 15 w 200"/>
              <a:gd name="T7" fmla="*/ 336 h 336"/>
              <a:gd name="T8" fmla="*/ 200 w 200"/>
              <a:gd name="T9" fmla="*/ 0 h 336"/>
              <a:gd name="T10" fmla="*/ 188 w 200"/>
              <a:gd name="T11" fmla="*/ 1 h 336"/>
            </a:gdLst>
            <a:ahLst/>
            <a:cxnLst>
              <a:cxn ang="0">
                <a:pos x="T0" y="T1"/>
              </a:cxn>
              <a:cxn ang="0">
                <a:pos x="T2" y="T3"/>
              </a:cxn>
              <a:cxn ang="0">
                <a:pos x="T4" y="T5"/>
              </a:cxn>
              <a:cxn ang="0">
                <a:pos x="T6" y="T7"/>
              </a:cxn>
              <a:cxn ang="0">
                <a:pos x="T8" y="T9"/>
              </a:cxn>
              <a:cxn ang="0">
                <a:pos x="T10" y="T11"/>
              </a:cxn>
            </a:cxnLst>
            <a:rect l="0" t="0" r="r" b="b"/>
            <a:pathLst>
              <a:path w="200" h="336">
                <a:moveTo>
                  <a:pt x="188" y="1"/>
                </a:moveTo>
                <a:cubicBezTo>
                  <a:pt x="138" y="91"/>
                  <a:pt x="82" y="176"/>
                  <a:pt x="38" y="272"/>
                </a:cubicBezTo>
                <a:cubicBezTo>
                  <a:pt x="22" y="290"/>
                  <a:pt x="11" y="313"/>
                  <a:pt x="0" y="336"/>
                </a:cubicBezTo>
                <a:cubicBezTo>
                  <a:pt x="15" y="336"/>
                  <a:pt x="15" y="336"/>
                  <a:pt x="15" y="336"/>
                </a:cubicBezTo>
                <a:cubicBezTo>
                  <a:pt x="74" y="220"/>
                  <a:pt x="139" y="108"/>
                  <a:pt x="200" y="0"/>
                </a:cubicBezTo>
                <a:cubicBezTo>
                  <a:pt x="192" y="0"/>
                  <a:pt x="196" y="4"/>
                  <a:pt x="188" y="1"/>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28"/>
          <p:cNvGrpSpPr/>
          <p:nvPr/>
        </p:nvGrpSpPr>
        <p:grpSpPr>
          <a:xfrm>
            <a:off x="1713829" y="2047949"/>
            <a:ext cx="945603" cy="614362"/>
            <a:chOff x="4594226" y="2330451"/>
            <a:chExt cx="720725" cy="614362"/>
          </a:xfrm>
          <a:solidFill>
            <a:schemeClr val="bg2">
              <a:lumMod val="25000"/>
            </a:schemeClr>
          </a:solidFill>
        </p:grpSpPr>
        <p:sp>
          <p:nvSpPr>
            <p:cNvPr id="9" name="Freeform 5"/>
            <p:cNvSpPr>
              <a:spLocks/>
            </p:cNvSpPr>
            <p:nvPr/>
          </p:nvSpPr>
          <p:spPr bwMode="auto">
            <a:xfrm>
              <a:off x="4594226" y="2330451"/>
              <a:ext cx="666750" cy="61913"/>
            </a:xfrm>
            <a:custGeom>
              <a:avLst/>
              <a:gdLst>
                <a:gd name="T0" fmla="*/ 270 w 309"/>
                <a:gd name="T1" fmla="*/ 10 h 29"/>
                <a:gd name="T2" fmla="*/ 226 w 309"/>
                <a:gd name="T3" fmla="*/ 8 h 29"/>
                <a:gd name="T4" fmla="*/ 139 w 309"/>
                <a:gd name="T5" fmla="*/ 10 h 29"/>
                <a:gd name="T6" fmla="*/ 13 w 309"/>
                <a:gd name="T7" fmla="*/ 5 h 29"/>
                <a:gd name="T8" fmla="*/ 4 w 309"/>
                <a:gd name="T9" fmla="*/ 23 h 29"/>
                <a:gd name="T10" fmla="*/ 186 w 309"/>
                <a:gd name="T11" fmla="*/ 20 h 29"/>
                <a:gd name="T12" fmla="*/ 271 w 309"/>
                <a:gd name="T13" fmla="*/ 20 h 29"/>
                <a:gd name="T14" fmla="*/ 309 w 309"/>
                <a:gd name="T15" fmla="*/ 18 h 29"/>
                <a:gd name="T16" fmla="*/ 270 w 309"/>
                <a:gd name="T17"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29">
                  <a:moveTo>
                    <a:pt x="270" y="10"/>
                  </a:moveTo>
                  <a:cubicBezTo>
                    <a:pt x="255" y="11"/>
                    <a:pt x="240" y="8"/>
                    <a:pt x="226" y="8"/>
                  </a:cubicBezTo>
                  <a:cubicBezTo>
                    <a:pt x="198" y="8"/>
                    <a:pt x="168" y="12"/>
                    <a:pt x="139" y="10"/>
                  </a:cubicBezTo>
                  <a:cubicBezTo>
                    <a:pt x="97" y="7"/>
                    <a:pt x="51" y="0"/>
                    <a:pt x="13" y="5"/>
                  </a:cubicBezTo>
                  <a:cubicBezTo>
                    <a:pt x="8" y="9"/>
                    <a:pt x="0" y="16"/>
                    <a:pt x="4" y="23"/>
                  </a:cubicBezTo>
                  <a:cubicBezTo>
                    <a:pt x="63" y="5"/>
                    <a:pt x="127" y="23"/>
                    <a:pt x="186" y="20"/>
                  </a:cubicBezTo>
                  <a:cubicBezTo>
                    <a:pt x="216" y="19"/>
                    <a:pt x="245" y="19"/>
                    <a:pt x="271" y="20"/>
                  </a:cubicBezTo>
                  <a:cubicBezTo>
                    <a:pt x="284" y="26"/>
                    <a:pt x="301" y="29"/>
                    <a:pt x="309" y="18"/>
                  </a:cubicBezTo>
                  <a:cubicBezTo>
                    <a:pt x="302" y="2"/>
                    <a:pt x="282" y="9"/>
                    <a:pt x="27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8"/>
            <p:cNvSpPr>
              <a:spLocks/>
            </p:cNvSpPr>
            <p:nvPr/>
          </p:nvSpPr>
          <p:spPr bwMode="auto">
            <a:xfrm>
              <a:off x="4611688" y="2403476"/>
              <a:ext cx="161925" cy="536575"/>
            </a:xfrm>
            <a:custGeom>
              <a:avLst/>
              <a:gdLst>
                <a:gd name="T0" fmla="*/ 25 w 75"/>
                <a:gd name="T1" fmla="*/ 229 h 250"/>
                <a:gd name="T2" fmla="*/ 17 w 75"/>
                <a:gd name="T3" fmla="*/ 6 h 250"/>
                <a:gd name="T4" fmla="*/ 12 w 75"/>
                <a:gd name="T5" fmla="*/ 0 h 250"/>
                <a:gd name="T6" fmla="*/ 3 w 75"/>
                <a:gd name="T7" fmla="*/ 0 h 250"/>
                <a:gd name="T8" fmla="*/ 5 w 75"/>
                <a:gd name="T9" fmla="*/ 102 h 250"/>
                <a:gd name="T10" fmla="*/ 12 w 75"/>
                <a:gd name="T11" fmla="*/ 175 h 250"/>
                <a:gd name="T12" fmla="*/ 8 w 75"/>
                <a:gd name="T13" fmla="*/ 189 h 250"/>
                <a:gd name="T14" fmla="*/ 0 w 75"/>
                <a:gd name="T15" fmla="*/ 240 h 250"/>
                <a:gd name="T16" fmla="*/ 75 w 75"/>
                <a:gd name="T17" fmla="*/ 240 h 250"/>
                <a:gd name="T18" fmla="*/ 69 w 75"/>
                <a:gd name="T19" fmla="*/ 228 h 250"/>
                <a:gd name="T20" fmla="*/ 25 w 75"/>
                <a:gd name="T21" fmla="*/ 22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50">
                  <a:moveTo>
                    <a:pt x="25" y="229"/>
                  </a:moveTo>
                  <a:cubicBezTo>
                    <a:pt x="24" y="175"/>
                    <a:pt x="11" y="82"/>
                    <a:pt x="17" y="6"/>
                  </a:cubicBezTo>
                  <a:cubicBezTo>
                    <a:pt x="13" y="6"/>
                    <a:pt x="13" y="2"/>
                    <a:pt x="12" y="0"/>
                  </a:cubicBezTo>
                  <a:cubicBezTo>
                    <a:pt x="9" y="0"/>
                    <a:pt x="6" y="0"/>
                    <a:pt x="3" y="0"/>
                  </a:cubicBezTo>
                  <a:cubicBezTo>
                    <a:pt x="1" y="35"/>
                    <a:pt x="6" y="72"/>
                    <a:pt x="5" y="102"/>
                  </a:cubicBezTo>
                  <a:cubicBezTo>
                    <a:pt x="4" y="126"/>
                    <a:pt x="11" y="153"/>
                    <a:pt x="12" y="175"/>
                  </a:cubicBezTo>
                  <a:cubicBezTo>
                    <a:pt x="12" y="180"/>
                    <a:pt x="8" y="184"/>
                    <a:pt x="8" y="189"/>
                  </a:cubicBezTo>
                  <a:cubicBezTo>
                    <a:pt x="8" y="212"/>
                    <a:pt x="18" y="232"/>
                    <a:pt x="0" y="240"/>
                  </a:cubicBezTo>
                  <a:cubicBezTo>
                    <a:pt x="26" y="250"/>
                    <a:pt x="50" y="237"/>
                    <a:pt x="75" y="240"/>
                  </a:cubicBezTo>
                  <a:cubicBezTo>
                    <a:pt x="73" y="235"/>
                    <a:pt x="72" y="231"/>
                    <a:pt x="69" y="228"/>
                  </a:cubicBezTo>
                  <a:cubicBezTo>
                    <a:pt x="55" y="233"/>
                    <a:pt x="45" y="229"/>
                    <a:pt x="2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13"/>
            <p:cNvSpPr>
              <a:spLocks/>
            </p:cNvSpPr>
            <p:nvPr/>
          </p:nvSpPr>
          <p:spPr bwMode="auto">
            <a:xfrm>
              <a:off x="4797426" y="2430463"/>
              <a:ext cx="517525" cy="514350"/>
            </a:xfrm>
            <a:custGeom>
              <a:avLst/>
              <a:gdLst>
                <a:gd name="T0" fmla="*/ 234 w 240"/>
                <a:gd name="T1" fmla="*/ 143 h 239"/>
                <a:gd name="T2" fmla="*/ 215 w 240"/>
                <a:gd name="T3" fmla="*/ 0 h 239"/>
                <a:gd name="T4" fmla="*/ 208 w 240"/>
                <a:gd name="T5" fmla="*/ 4 h 239"/>
                <a:gd name="T6" fmla="*/ 222 w 240"/>
                <a:gd name="T7" fmla="*/ 211 h 239"/>
                <a:gd name="T8" fmla="*/ 45 w 240"/>
                <a:gd name="T9" fmla="*/ 220 h 239"/>
                <a:gd name="T10" fmla="*/ 0 w 240"/>
                <a:gd name="T11" fmla="*/ 220 h 239"/>
                <a:gd name="T12" fmla="*/ 63 w 240"/>
                <a:gd name="T13" fmla="*/ 227 h 239"/>
                <a:gd name="T14" fmla="*/ 96 w 240"/>
                <a:gd name="T15" fmla="*/ 218 h 239"/>
                <a:gd name="T16" fmla="*/ 103 w 240"/>
                <a:gd name="T17" fmla="*/ 222 h 239"/>
                <a:gd name="T18" fmla="*/ 111 w 240"/>
                <a:gd name="T19" fmla="*/ 216 h 239"/>
                <a:gd name="T20" fmla="*/ 121 w 240"/>
                <a:gd name="T21" fmla="*/ 220 h 239"/>
                <a:gd name="T22" fmla="*/ 164 w 240"/>
                <a:gd name="T23" fmla="*/ 223 h 239"/>
                <a:gd name="T24" fmla="*/ 203 w 240"/>
                <a:gd name="T25" fmla="*/ 223 h 239"/>
                <a:gd name="T26" fmla="*/ 239 w 240"/>
                <a:gd name="T27" fmla="*/ 223 h 239"/>
                <a:gd name="T28" fmla="*/ 234 w 240"/>
                <a:gd name="T29" fmla="*/ 14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9">
                  <a:moveTo>
                    <a:pt x="234" y="143"/>
                  </a:moveTo>
                  <a:cubicBezTo>
                    <a:pt x="217" y="104"/>
                    <a:pt x="221" y="47"/>
                    <a:pt x="215" y="0"/>
                  </a:cubicBezTo>
                  <a:cubicBezTo>
                    <a:pt x="214" y="3"/>
                    <a:pt x="211" y="3"/>
                    <a:pt x="208" y="4"/>
                  </a:cubicBezTo>
                  <a:cubicBezTo>
                    <a:pt x="198" y="80"/>
                    <a:pt x="221" y="141"/>
                    <a:pt x="222" y="211"/>
                  </a:cubicBezTo>
                  <a:cubicBezTo>
                    <a:pt x="163" y="216"/>
                    <a:pt x="101" y="205"/>
                    <a:pt x="45" y="220"/>
                  </a:cubicBezTo>
                  <a:cubicBezTo>
                    <a:pt x="33" y="215"/>
                    <a:pt x="10" y="214"/>
                    <a:pt x="0" y="220"/>
                  </a:cubicBezTo>
                  <a:cubicBezTo>
                    <a:pt x="13" y="234"/>
                    <a:pt x="43" y="221"/>
                    <a:pt x="63" y="227"/>
                  </a:cubicBezTo>
                  <a:cubicBezTo>
                    <a:pt x="75" y="226"/>
                    <a:pt x="84" y="220"/>
                    <a:pt x="96" y="218"/>
                  </a:cubicBezTo>
                  <a:cubicBezTo>
                    <a:pt x="97" y="218"/>
                    <a:pt x="100" y="222"/>
                    <a:pt x="103" y="222"/>
                  </a:cubicBezTo>
                  <a:cubicBezTo>
                    <a:pt x="105" y="221"/>
                    <a:pt x="109" y="216"/>
                    <a:pt x="111" y="216"/>
                  </a:cubicBezTo>
                  <a:cubicBezTo>
                    <a:pt x="114" y="216"/>
                    <a:pt x="118" y="220"/>
                    <a:pt x="121" y="220"/>
                  </a:cubicBezTo>
                  <a:cubicBezTo>
                    <a:pt x="138" y="220"/>
                    <a:pt x="146" y="222"/>
                    <a:pt x="164" y="223"/>
                  </a:cubicBezTo>
                  <a:cubicBezTo>
                    <a:pt x="178" y="224"/>
                    <a:pt x="194" y="222"/>
                    <a:pt x="203" y="223"/>
                  </a:cubicBezTo>
                  <a:cubicBezTo>
                    <a:pt x="223" y="227"/>
                    <a:pt x="229" y="239"/>
                    <a:pt x="239" y="223"/>
                  </a:cubicBezTo>
                  <a:cubicBezTo>
                    <a:pt x="240" y="196"/>
                    <a:pt x="228" y="168"/>
                    <a:pt x="234"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8" name="Freeform 14"/>
          <p:cNvSpPr>
            <a:spLocks noEditPoints="1"/>
          </p:cNvSpPr>
          <p:nvPr/>
        </p:nvSpPr>
        <p:spPr bwMode="auto">
          <a:xfrm>
            <a:off x="2176217" y="3448594"/>
            <a:ext cx="2789962" cy="708025"/>
          </a:xfrm>
          <a:custGeom>
            <a:avLst/>
            <a:gdLst>
              <a:gd name="T0" fmla="*/ 717 w 767"/>
              <a:gd name="T1" fmla="*/ 0 h 329"/>
              <a:gd name="T2" fmla="*/ 560 w 767"/>
              <a:gd name="T3" fmla="*/ 17 h 329"/>
              <a:gd name="T4" fmla="*/ 501 w 767"/>
              <a:gd name="T5" fmla="*/ 14 h 329"/>
              <a:gd name="T6" fmla="*/ 465 w 767"/>
              <a:gd name="T7" fmla="*/ 21 h 329"/>
              <a:gd name="T8" fmla="*/ 433 w 767"/>
              <a:gd name="T9" fmla="*/ 17 h 329"/>
              <a:gd name="T10" fmla="*/ 381 w 767"/>
              <a:gd name="T11" fmla="*/ 24 h 329"/>
              <a:gd name="T12" fmla="*/ 235 w 767"/>
              <a:gd name="T13" fmla="*/ 21 h 329"/>
              <a:gd name="T14" fmla="*/ 212 w 767"/>
              <a:gd name="T15" fmla="*/ 24 h 329"/>
              <a:gd name="T16" fmla="*/ 178 w 767"/>
              <a:gd name="T17" fmla="*/ 21 h 329"/>
              <a:gd name="T18" fmla="*/ 127 w 767"/>
              <a:gd name="T19" fmla="*/ 21 h 329"/>
              <a:gd name="T20" fmla="*/ 19 w 767"/>
              <a:gd name="T21" fmla="*/ 26 h 329"/>
              <a:gd name="T22" fmla="*/ 0 w 767"/>
              <a:gd name="T23" fmla="*/ 41 h 329"/>
              <a:gd name="T24" fmla="*/ 7 w 767"/>
              <a:gd name="T25" fmla="*/ 325 h 329"/>
              <a:gd name="T26" fmla="*/ 95 w 767"/>
              <a:gd name="T27" fmla="*/ 320 h 329"/>
              <a:gd name="T28" fmla="*/ 195 w 767"/>
              <a:gd name="T29" fmla="*/ 323 h 329"/>
              <a:gd name="T30" fmla="*/ 212 w 767"/>
              <a:gd name="T31" fmla="*/ 320 h 329"/>
              <a:gd name="T32" fmla="*/ 220 w 767"/>
              <a:gd name="T33" fmla="*/ 325 h 329"/>
              <a:gd name="T34" fmla="*/ 254 w 767"/>
              <a:gd name="T35" fmla="*/ 323 h 329"/>
              <a:gd name="T36" fmla="*/ 294 w 767"/>
              <a:gd name="T37" fmla="*/ 328 h 329"/>
              <a:gd name="T38" fmla="*/ 455 w 767"/>
              <a:gd name="T39" fmla="*/ 316 h 329"/>
              <a:gd name="T40" fmla="*/ 727 w 767"/>
              <a:gd name="T41" fmla="*/ 298 h 329"/>
              <a:gd name="T42" fmla="*/ 767 w 767"/>
              <a:gd name="T43" fmla="*/ 291 h 329"/>
              <a:gd name="T44" fmla="*/ 757 w 767"/>
              <a:gd name="T45" fmla="*/ 11 h 329"/>
              <a:gd name="T46" fmla="*/ 717 w 767"/>
              <a:gd name="T47" fmla="*/ 0 h 329"/>
              <a:gd name="T48" fmla="*/ 749 w 767"/>
              <a:gd name="T49" fmla="*/ 289 h 329"/>
              <a:gd name="T50" fmla="*/ 411 w 767"/>
              <a:gd name="T51" fmla="*/ 308 h 329"/>
              <a:gd name="T52" fmla="*/ 352 w 767"/>
              <a:gd name="T53" fmla="*/ 315 h 329"/>
              <a:gd name="T54" fmla="*/ 27 w 767"/>
              <a:gd name="T55" fmla="*/ 308 h 329"/>
              <a:gd name="T56" fmla="*/ 16 w 767"/>
              <a:gd name="T57" fmla="*/ 39 h 329"/>
              <a:gd name="T58" fmla="*/ 43 w 767"/>
              <a:gd name="T59" fmla="*/ 41 h 329"/>
              <a:gd name="T60" fmla="*/ 51 w 767"/>
              <a:gd name="T61" fmla="*/ 36 h 329"/>
              <a:gd name="T62" fmla="*/ 78 w 767"/>
              <a:gd name="T63" fmla="*/ 38 h 329"/>
              <a:gd name="T64" fmla="*/ 122 w 767"/>
              <a:gd name="T65" fmla="*/ 33 h 329"/>
              <a:gd name="T66" fmla="*/ 141 w 767"/>
              <a:gd name="T67" fmla="*/ 38 h 329"/>
              <a:gd name="T68" fmla="*/ 171 w 767"/>
              <a:gd name="T69" fmla="*/ 33 h 329"/>
              <a:gd name="T70" fmla="*/ 264 w 767"/>
              <a:gd name="T71" fmla="*/ 34 h 329"/>
              <a:gd name="T72" fmla="*/ 289 w 767"/>
              <a:gd name="T73" fmla="*/ 31 h 329"/>
              <a:gd name="T74" fmla="*/ 315 w 767"/>
              <a:gd name="T75" fmla="*/ 36 h 329"/>
              <a:gd name="T76" fmla="*/ 430 w 767"/>
              <a:gd name="T77" fmla="*/ 27 h 329"/>
              <a:gd name="T78" fmla="*/ 474 w 767"/>
              <a:gd name="T79" fmla="*/ 29 h 329"/>
              <a:gd name="T80" fmla="*/ 619 w 767"/>
              <a:gd name="T81" fmla="*/ 21 h 329"/>
              <a:gd name="T82" fmla="*/ 658 w 767"/>
              <a:gd name="T83" fmla="*/ 14 h 329"/>
              <a:gd name="T84" fmla="*/ 717 w 767"/>
              <a:gd name="T85" fmla="*/ 14 h 329"/>
              <a:gd name="T86" fmla="*/ 742 w 767"/>
              <a:gd name="T87" fmla="*/ 19 h 329"/>
              <a:gd name="T88" fmla="*/ 749 w 767"/>
              <a:gd name="T89" fmla="*/ 28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7" h="329">
                <a:moveTo>
                  <a:pt x="717" y="0"/>
                </a:moveTo>
                <a:cubicBezTo>
                  <a:pt x="665" y="1"/>
                  <a:pt x="611" y="12"/>
                  <a:pt x="560" y="17"/>
                </a:cubicBezTo>
                <a:cubicBezTo>
                  <a:pt x="539" y="19"/>
                  <a:pt x="520" y="14"/>
                  <a:pt x="501" y="14"/>
                </a:cubicBezTo>
                <a:cubicBezTo>
                  <a:pt x="489" y="14"/>
                  <a:pt x="477" y="20"/>
                  <a:pt x="465" y="21"/>
                </a:cubicBezTo>
                <a:cubicBezTo>
                  <a:pt x="454" y="21"/>
                  <a:pt x="444" y="17"/>
                  <a:pt x="433" y="17"/>
                </a:cubicBezTo>
                <a:cubicBezTo>
                  <a:pt x="415" y="18"/>
                  <a:pt x="398" y="23"/>
                  <a:pt x="381" y="24"/>
                </a:cubicBezTo>
                <a:cubicBezTo>
                  <a:pt x="330" y="27"/>
                  <a:pt x="279" y="19"/>
                  <a:pt x="235" y="21"/>
                </a:cubicBezTo>
                <a:cubicBezTo>
                  <a:pt x="228" y="21"/>
                  <a:pt x="219" y="24"/>
                  <a:pt x="212" y="24"/>
                </a:cubicBezTo>
                <a:cubicBezTo>
                  <a:pt x="199" y="25"/>
                  <a:pt x="188" y="20"/>
                  <a:pt x="178" y="21"/>
                </a:cubicBezTo>
                <a:cubicBezTo>
                  <a:pt x="160" y="21"/>
                  <a:pt x="142" y="33"/>
                  <a:pt x="127" y="21"/>
                </a:cubicBezTo>
                <a:cubicBezTo>
                  <a:pt x="100" y="35"/>
                  <a:pt x="44" y="15"/>
                  <a:pt x="19" y="26"/>
                </a:cubicBezTo>
                <a:cubicBezTo>
                  <a:pt x="9" y="30"/>
                  <a:pt x="10" y="40"/>
                  <a:pt x="0" y="41"/>
                </a:cubicBezTo>
                <a:cubicBezTo>
                  <a:pt x="6" y="139"/>
                  <a:pt x="14" y="232"/>
                  <a:pt x="7" y="325"/>
                </a:cubicBezTo>
                <a:cubicBezTo>
                  <a:pt x="37" y="320"/>
                  <a:pt x="63" y="320"/>
                  <a:pt x="95" y="320"/>
                </a:cubicBezTo>
                <a:cubicBezTo>
                  <a:pt x="128" y="319"/>
                  <a:pt x="161" y="324"/>
                  <a:pt x="195" y="323"/>
                </a:cubicBezTo>
                <a:cubicBezTo>
                  <a:pt x="200" y="323"/>
                  <a:pt x="206" y="320"/>
                  <a:pt x="212" y="320"/>
                </a:cubicBezTo>
                <a:cubicBezTo>
                  <a:pt x="214" y="320"/>
                  <a:pt x="216" y="324"/>
                  <a:pt x="220" y="325"/>
                </a:cubicBezTo>
                <a:cubicBezTo>
                  <a:pt x="230" y="326"/>
                  <a:pt x="243" y="323"/>
                  <a:pt x="254" y="323"/>
                </a:cubicBezTo>
                <a:cubicBezTo>
                  <a:pt x="268" y="324"/>
                  <a:pt x="281" y="329"/>
                  <a:pt x="294" y="328"/>
                </a:cubicBezTo>
                <a:cubicBezTo>
                  <a:pt x="345" y="327"/>
                  <a:pt x="411" y="320"/>
                  <a:pt x="455" y="316"/>
                </a:cubicBezTo>
                <a:cubicBezTo>
                  <a:pt x="546" y="308"/>
                  <a:pt x="634" y="306"/>
                  <a:pt x="727" y="298"/>
                </a:cubicBezTo>
                <a:cubicBezTo>
                  <a:pt x="743" y="305"/>
                  <a:pt x="754" y="298"/>
                  <a:pt x="767" y="291"/>
                </a:cubicBezTo>
                <a:cubicBezTo>
                  <a:pt x="758" y="187"/>
                  <a:pt x="763" y="113"/>
                  <a:pt x="757" y="11"/>
                </a:cubicBezTo>
                <a:cubicBezTo>
                  <a:pt x="744" y="4"/>
                  <a:pt x="735" y="0"/>
                  <a:pt x="717" y="0"/>
                </a:cubicBezTo>
                <a:close/>
                <a:moveTo>
                  <a:pt x="749" y="289"/>
                </a:moveTo>
                <a:cubicBezTo>
                  <a:pt x="639" y="288"/>
                  <a:pt x="527" y="305"/>
                  <a:pt x="411" y="308"/>
                </a:cubicBezTo>
                <a:cubicBezTo>
                  <a:pt x="392" y="308"/>
                  <a:pt x="371" y="314"/>
                  <a:pt x="352" y="315"/>
                </a:cubicBezTo>
                <a:cubicBezTo>
                  <a:pt x="248" y="317"/>
                  <a:pt x="138" y="307"/>
                  <a:pt x="27" y="308"/>
                </a:cubicBezTo>
                <a:cubicBezTo>
                  <a:pt x="25" y="219"/>
                  <a:pt x="17" y="136"/>
                  <a:pt x="16" y="39"/>
                </a:cubicBezTo>
                <a:cubicBezTo>
                  <a:pt x="24" y="36"/>
                  <a:pt x="33" y="42"/>
                  <a:pt x="43" y="41"/>
                </a:cubicBezTo>
                <a:cubicBezTo>
                  <a:pt x="46" y="41"/>
                  <a:pt x="48" y="37"/>
                  <a:pt x="51" y="36"/>
                </a:cubicBezTo>
                <a:cubicBezTo>
                  <a:pt x="56" y="35"/>
                  <a:pt x="69" y="38"/>
                  <a:pt x="78" y="38"/>
                </a:cubicBezTo>
                <a:cubicBezTo>
                  <a:pt x="95" y="37"/>
                  <a:pt x="112" y="32"/>
                  <a:pt x="122" y="33"/>
                </a:cubicBezTo>
                <a:cubicBezTo>
                  <a:pt x="128" y="33"/>
                  <a:pt x="134" y="37"/>
                  <a:pt x="141" y="38"/>
                </a:cubicBezTo>
                <a:cubicBezTo>
                  <a:pt x="151" y="38"/>
                  <a:pt x="160" y="33"/>
                  <a:pt x="171" y="33"/>
                </a:cubicBezTo>
                <a:cubicBezTo>
                  <a:pt x="201" y="32"/>
                  <a:pt x="233" y="34"/>
                  <a:pt x="264" y="34"/>
                </a:cubicBezTo>
                <a:cubicBezTo>
                  <a:pt x="272" y="34"/>
                  <a:pt x="281" y="30"/>
                  <a:pt x="289" y="31"/>
                </a:cubicBezTo>
                <a:cubicBezTo>
                  <a:pt x="297" y="31"/>
                  <a:pt x="306" y="35"/>
                  <a:pt x="315" y="36"/>
                </a:cubicBezTo>
                <a:cubicBezTo>
                  <a:pt x="350" y="39"/>
                  <a:pt x="391" y="29"/>
                  <a:pt x="430" y="27"/>
                </a:cubicBezTo>
                <a:cubicBezTo>
                  <a:pt x="445" y="27"/>
                  <a:pt x="459" y="30"/>
                  <a:pt x="474" y="29"/>
                </a:cubicBezTo>
                <a:cubicBezTo>
                  <a:pt x="522" y="26"/>
                  <a:pt x="565" y="26"/>
                  <a:pt x="619" y="21"/>
                </a:cubicBezTo>
                <a:cubicBezTo>
                  <a:pt x="632" y="19"/>
                  <a:pt x="645" y="14"/>
                  <a:pt x="658" y="14"/>
                </a:cubicBezTo>
                <a:cubicBezTo>
                  <a:pt x="673" y="13"/>
                  <a:pt x="703" y="11"/>
                  <a:pt x="717" y="14"/>
                </a:cubicBezTo>
                <a:cubicBezTo>
                  <a:pt x="727" y="16"/>
                  <a:pt x="729" y="28"/>
                  <a:pt x="742" y="19"/>
                </a:cubicBezTo>
                <a:cubicBezTo>
                  <a:pt x="753" y="96"/>
                  <a:pt x="747" y="187"/>
                  <a:pt x="749" y="289"/>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7"/>
          <p:cNvSpPr>
            <a:spLocks/>
          </p:cNvSpPr>
          <p:nvPr/>
        </p:nvSpPr>
        <p:spPr bwMode="auto">
          <a:xfrm>
            <a:off x="2986841" y="5017476"/>
            <a:ext cx="962266" cy="628650"/>
          </a:xfrm>
          <a:custGeom>
            <a:avLst/>
            <a:gdLst>
              <a:gd name="T0" fmla="*/ 316 w 340"/>
              <a:gd name="T1" fmla="*/ 12 h 292"/>
              <a:gd name="T2" fmla="*/ 204 w 340"/>
              <a:gd name="T3" fmla="*/ 19 h 292"/>
              <a:gd name="T4" fmla="*/ 112 w 340"/>
              <a:gd name="T5" fmla="*/ 19 h 292"/>
              <a:gd name="T6" fmla="*/ 71 w 340"/>
              <a:gd name="T7" fmla="*/ 27 h 292"/>
              <a:gd name="T8" fmla="*/ 5 w 340"/>
              <a:gd name="T9" fmla="*/ 21 h 292"/>
              <a:gd name="T10" fmla="*/ 11 w 340"/>
              <a:gd name="T11" fmla="*/ 50 h 292"/>
              <a:gd name="T12" fmla="*/ 34 w 340"/>
              <a:gd name="T13" fmla="*/ 276 h 292"/>
              <a:gd name="T14" fmla="*/ 47 w 340"/>
              <a:gd name="T15" fmla="*/ 268 h 292"/>
              <a:gd name="T16" fmla="*/ 20 w 340"/>
              <a:gd name="T17" fmla="*/ 38 h 292"/>
              <a:gd name="T18" fmla="*/ 59 w 340"/>
              <a:gd name="T19" fmla="*/ 39 h 292"/>
              <a:gd name="T20" fmla="*/ 105 w 340"/>
              <a:gd name="T21" fmla="*/ 31 h 292"/>
              <a:gd name="T22" fmla="*/ 158 w 340"/>
              <a:gd name="T23" fmla="*/ 31 h 292"/>
              <a:gd name="T24" fmla="*/ 209 w 340"/>
              <a:gd name="T25" fmla="*/ 31 h 292"/>
              <a:gd name="T26" fmla="*/ 294 w 340"/>
              <a:gd name="T27" fmla="*/ 22 h 292"/>
              <a:gd name="T28" fmla="*/ 297 w 340"/>
              <a:gd name="T29" fmla="*/ 61 h 292"/>
              <a:gd name="T30" fmla="*/ 304 w 340"/>
              <a:gd name="T31" fmla="*/ 73 h 292"/>
              <a:gd name="T32" fmla="*/ 316 w 340"/>
              <a:gd name="T33" fmla="*/ 160 h 292"/>
              <a:gd name="T34" fmla="*/ 325 w 340"/>
              <a:gd name="T35" fmla="*/ 257 h 292"/>
              <a:gd name="T36" fmla="*/ 255 w 340"/>
              <a:gd name="T37" fmla="*/ 264 h 292"/>
              <a:gd name="T38" fmla="*/ 180 w 340"/>
              <a:gd name="T39" fmla="*/ 268 h 292"/>
              <a:gd name="T40" fmla="*/ 110 w 340"/>
              <a:gd name="T41" fmla="*/ 268 h 292"/>
              <a:gd name="T42" fmla="*/ 54 w 340"/>
              <a:gd name="T43" fmla="*/ 281 h 292"/>
              <a:gd name="T44" fmla="*/ 107 w 340"/>
              <a:gd name="T45" fmla="*/ 278 h 292"/>
              <a:gd name="T46" fmla="*/ 192 w 340"/>
              <a:gd name="T47" fmla="*/ 278 h 292"/>
              <a:gd name="T48" fmla="*/ 228 w 340"/>
              <a:gd name="T49" fmla="*/ 271 h 292"/>
              <a:gd name="T50" fmla="*/ 270 w 340"/>
              <a:gd name="T51" fmla="*/ 276 h 292"/>
              <a:gd name="T52" fmla="*/ 309 w 340"/>
              <a:gd name="T53" fmla="*/ 268 h 292"/>
              <a:gd name="T54" fmla="*/ 340 w 340"/>
              <a:gd name="T55" fmla="*/ 271 h 292"/>
              <a:gd name="T56" fmla="*/ 309 w 340"/>
              <a:gd name="T57" fmla="*/ 26 h 292"/>
              <a:gd name="T58" fmla="*/ 316 w 340"/>
              <a:gd name="T59" fmla="*/ 1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 h="292">
                <a:moveTo>
                  <a:pt x="316" y="12"/>
                </a:moveTo>
                <a:cubicBezTo>
                  <a:pt x="282" y="0"/>
                  <a:pt x="243" y="16"/>
                  <a:pt x="204" y="19"/>
                </a:cubicBezTo>
                <a:cubicBezTo>
                  <a:pt x="173" y="21"/>
                  <a:pt x="137" y="19"/>
                  <a:pt x="112" y="19"/>
                </a:cubicBezTo>
                <a:cubicBezTo>
                  <a:pt x="98" y="19"/>
                  <a:pt x="85" y="27"/>
                  <a:pt x="71" y="27"/>
                </a:cubicBezTo>
                <a:cubicBezTo>
                  <a:pt x="49" y="29"/>
                  <a:pt x="22" y="18"/>
                  <a:pt x="5" y="21"/>
                </a:cubicBezTo>
                <a:cubicBezTo>
                  <a:pt x="0" y="31"/>
                  <a:pt x="9" y="39"/>
                  <a:pt x="11" y="50"/>
                </a:cubicBezTo>
                <a:cubicBezTo>
                  <a:pt x="26" y="117"/>
                  <a:pt x="18" y="217"/>
                  <a:pt x="34" y="276"/>
                </a:cubicBezTo>
                <a:cubicBezTo>
                  <a:pt x="38" y="273"/>
                  <a:pt x="45" y="272"/>
                  <a:pt x="47" y="268"/>
                </a:cubicBezTo>
                <a:cubicBezTo>
                  <a:pt x="31" y="192"/>
                  <a:pt x="29" y="106"/>
                  <a:pt x="20" y="38"/>
                </a:cubicBezTo>
                <a:cubicBezTo>
                  <a:pt x="36" y="32"/>
                  <a:pt x="48" y="39"/>
                  <a:pt x="59" y="39"/>
                </a:cubicBezTo>
                <a:cubicBezTo>
                  <a:pt x="75" y="41"/>
                  <a:pt x="90" y="31"/>
                  <a:pt x="105" y="31"/>
                </a:cubicBezTo>
                <a:cubicBezTo>
                  <a:pt x="124" y="31"/>
                  <a:pt x="140" y="32"/>
                  <a:pt x="158" y="31"/>
                </a:cubicBezTo>
                <a:cubicBezTo>
                  <a:pt x="176" y="30"/>
                  <a:pt x="195" y="31"/>
                  <a:pt x="209" y="31"/>
                </a:cubicBezTo>
                <a:cubicBezTo>
                  <a:pt x="236" y="31"/>
                  <a:pt x="264" y="18"/>
                  <a:pt x="294" y="22"/>
                </a:cubicBezTo>
                <a:cubicBezTo>
                  <a:pt x="301" y="33"/>
                  <a:pt x="295" y="48"/>
                  <a:pt x="297" y="61"/>
                </a:cubicBezTo>
                <a:cubicBezTo>
                  <a:pt x="298" y="67"/>
                  <a:pt x="302" y="69"/>
                  <a:pt x="304" y="73"/>
                </a:cubicBezTo>
                <a:cubicBezTo>
                  <a:pt x="312" y="97"/>
                  <a:pt x="313" y="132"/>
                  <a:pt x="316" y="160"/>
                </a:cubicBezTo>
                <a:cubicBezTo>
                  <a:pt x="319" y="195"/>
                  <a:pt x="321" y="228"/>
                  <a:pt x="325" y="257"/>
                </a:cubicBezTo>
                <a:cubicBezTo>
                  <a:pt x="302" y="253"/>
                  <a:pt x="280" y="265"/>
                  <a:pt x="255" y="264"/>
                </a:cubicBezTo>
                <a:cubicBezTo>
                  <a:pt x="230" y="263"/>
                  <a:pt x="205" y="259"/>
                  <a:pt x="180" y="268"/>
                </a:cubicBezTo>
                <a:cubicBezTo>
                  <a:pt x="163" y="259"/>
                  <a:pt x="136" y="266"/>
                  <a:pt x="110" y="268"/>
                </a:cubicBezTo>
                <a:cubicBezTo>
                  <a:pt x="88" y="269"/>
                  <a:pt x="57" y="261"/>
                  <a:pt x="54" y="281"/>
                </a:cubicBezTo>
                <a:cubicBezTo>
                  <a:pt x="70" y="292"/>
                  <a:pt x="90" y="281"/>
                  <a:pt x="107" y="278"/>
                </a:cubicBezTo>
                <a:cubicBezTo>
                  <a:pt x="135" y="273"/>
                  <a:pt x="163" y="280"/>
                  <a:pt x="192" y="278"/>
                </a:cubicBezTo>
                <a:cubicBezTo>
                  <a:pt x="204" y="277"/>
                  <a:pt x="216" y="271"/>
                  <a:pt x="228" y="271"/>
                </a:cubicBezTo>
                <a:cubicBezTo>
                  <a:pt x="242" y="271"/>
                  <a:pt x="256" y="277"/>
                  <a:pt x="270" y="276"/>
                </a:cubicBezTo>
                <a:cubicBezTo>
                  <a:pt x="284" y="275"/>
                  <a:pt x="296" y="268"/>
                  <a:pt x="309" y="268"/>
                </a:cubicBezTo>
                <a:cubicBezTo>
                  <a:pt x="320" y="274"/>
                  <a:pt x="323" y="269"/>
                  <a:pt x="340" y="271"/>
                </a:cubicBezTo>
                <a:cubicBezTo>
                  <a:pt x="335" y="191"/>
                  <a:pt x="318" y="114"/>
                  <a:pt x="309" y="26"/>
                </a:cubicBezTo>
                <a:cubicBezTo>
                  <a:pt x="309" y="19"/>
                  <a:pt x="320" y="17"/>
                  <a:pt x="316" y="12"/>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31"/>
          <p:cNvGrpSpPr/>
          <p:nvPr/>
        </p:nvGrpSpPr>
        <p:grpSpPr>
          <a:xfrm>
            <a:off x="4572495" y="5034721"/>
            <a:ext cx="1034130" cy="620712"/>
            <a:chOff x="6940551" y="2343151"/>
            <a:chExt cx="654050" cy="620713"/>
          </a:xfrm>
          <a:solidFill>
            <a:schemeClr val="bg2">
              <a:lumMod val="25000"/>
            </a:schemeClr>
          </a:solidFill>
        </p:grpSpPr>
        <p:sp>
          <p:nvSpPr>
            <p:cNvPr id="33" name="Freeform 6"/>
            <p:cNvSpPr>
              <a:spLocks/>
            </p:cNvSpPr>
            <p:nvPr/>
          </p:nvSpPr>
          <p:spPr bwMode="auto">
            <a:xfrm>
              <a:off x="6940551" y="2343151"/>
              <a:ext cx="654050" cy="620713"/>
            </a:xfrm>
            <a:custGeom>
              <a:avLst/>
              <a:gdLst>
                <a:gd name="T0" fmla="*/ 286 w 304"/>
                <a:gd name="T1" fmla="*/ 160 h 289"/>
                <a:gd name="T2" fmla="*/ 291 w 304"/>
                <a:gd name="T3" fmla="*/ 155 h 289"/>
                <a:gd name="T4" fmla="*/ 281 w 304"/>
                <a:gd name="T5" fmla="*/ 9 h 289"/>
                <a:gd name="T6" fmla="*/ 201 w 304"/>
                <a:gd name="T7" fmla="*/ 4 h 289"/>
                <a:gd name="T8" fmla="*/ 188 w 304"/>
                <a:gd name="T9" fmla="*/ 9 h 289"/>
                <a:gd name="T10" fmla="*/ 143 w 304"/>
                <a:gd name="T11" fmla="*/ 7 h 289"/>
                <a:gd name="T12" fmla="*/ 62 w 304"/>
                <a:gd name="T13" fmla="*/ 19 h 289"/>
                <a:gd name="T14" fmla="*/ 0 w 304"/>
                <a:gd name="T15" fmla="*/ 43 h 289"/>
                <a:gd name="T16" fmla="*/ 152 w 304"/>
                <a:gd name="T17" fmla="*/ 16 h 289"/>
                <a:gd name="T18" fmla="*/ 268 w 304"/>
                <a:gd name="T19" fmla="*/ 23 h 289"/>
                <a:gd name="T20" fmla="*/ 273 w 304"/>
                <a:gd name="T21" fmla="*/ 147 h 289"/>
                <a:gd name="T22" fmla="*/ 285 w 304"/>
                <a:gd name="T23" fmla="*/ 249 h 289"/>
                <a:gd name="T24" fmla="*/ 213 w 304"/>
                <a:gd name="T25" fmla="*/ 252 h 289"/>
                <a:gd name="T26" fmla="*/ 150 w 304"/>
                <a:gd name="T27" fmla="*/ 263 h 289"/>
                <a:gd name="T28" fmla="*/ 97 w 304"/>
                <a:gd name="T29" fmla="*/ 264 h 289"/>
                <a:gd name="T30" fmla="*/ 48 w 304"/>
                <a:gd name="T31" fmla="*/ 269 h 289"/>
                <a:gd name="T32" fmla="*/ 11 w 304"/>
                <a:gd name="T33" fmla="*/ 276 h 289"/>
                <a:gd name="T34" fmla="*/ 36 w 304"/>
                <a:gd name="T35" fmla="*/ 281 h 289"/>
                <a:gd name="T36" fmla="*/ 126 w 304"/>
                <a:gd name="T37" fmla="*/ 271 h 289"/>
                <a:gd name="T38" fmla="*/ 188 w 304"/>
                <a:gd name="T39" fmla="*/ 269 h 289"/>
                <a:gd name="T40" fmla="*/ 300 w 304"/>
                <a:gd name="T41" fmla="*/ 266 h 289"/>
                <a:gd name="T42" fmla="*/ 298 w 304"/>
                <a:gd name="T43" fmla="*/ 235 h 289"/>
                <a:gd name="T44" fmla="*/ 286 w 304"/>
                <a:gd name="T45" fmla="*/ 16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289">
                  <a:moveTo>
                    <a:pt x="286" y="160"/>
                  </a:moveTo>
                  <a:cubicBezTo>
                    <a:pt x="288" y="159"/>
                    <a:pt x="290" y="157"/>
                    <a:pt x="291" y="155"/>
                  </a:cubicBezTo>
                  <a:cubicBezTo>
                    <a:pt x="280" y="107"/>
                    <a:pt x="289" y="46"/>
                    <a:pt x="281" y="9"/>
                  </a:cubicBezTo>
                  <a:cubicBezTo>
                    <a:pt x="257" y="8"/>
                    <a:pt x="228" y="0"/>
                    <a:pt x="201" y="4"/>
                  </a:cubicBezTo>
                  <a:cubicBezTo>
                    <a:pt x="196" y="5"/>
                    <a:pt x="192" y="8"/>
                    <a:pt x="188" y="9"/>
                  </a:cubicBezTo>
                  <a:cubicBezTo>
                    <a:pt x="173" y="10"/>
                    <a:pt x="158" y="6"/>
                    <a:pt x="143" y="7"/>
                  </a:cubicBezTo>
                  <a:cubicBezTo>
                    <a:pt x="121" y="10"/>
                    <a:pt x="86" y="17"/>
                    <a:pt x="62" y="19"/>
                  </a:cubicBezTo>
                  <a:cubicBezTo>
                    <a:pt x="35" y="21"/>
                    <a:pt x="0" y="13"/>
                    <a:pt x="0" y="43"/>
                  </a:cubicBezTo>
                  <a:cubicBezTo>
                    <a:pt x="42" y="29"/>
                    <a:pt x="101" y="33"/>
                    <a:pt x="152" y="16"/>
                  </a:cubicBezTo>
                  <a:cubicBezTo>
                    <a:pt x="187" y="27"/>
                    <a:pt x="228" y="9"/>
                    <a:pt x="268" y="23"/>
                  </a:cubicBezTo>
                  <a:cubicBezTo>
                    <a:pt x="280" y="59"/>
                    <a:pt x="269" y="107"/>
                    <a:pt x="273" y="147"/>
                  </a:cubicBezTo>
                  <a:cubicBezTo>
                    <a:pt x="276" y="181"/>
                    <a:pt x="289" y="209"/>
                    <a:pt x="285" y="249"/>
                  </a:cubicBezTo>
                  <a:cubicBezTo>
                    <a:pt x="255" y="255"/>
                    <a:pt x="240" y="250"/>
                    <a:pt x="213" y="252"/>
                  </a:cubicBezTo>
                  <a:cubicBezTo>
                    <a:pt x="193" y="254"/>
                    <a:pt x="172" y="262"/>
                    <a:pt x="150" y="263"/>
                  </a:cubicBezTo>
                  <a:cubicBezTo>
                    <a:pt x="132" y="263"/>
                    <a:pt x="115" y="263"/>
                    <a:pt x="97" y="264"/>
                  </a:cubicBezTo>
                  <a:cubicBezTo>
                    <a:pt x="81" y="265"/>
                    <a:pt x="65" y="268"/>
                    <a:pt x="48" y="269"/>
                  </a:cubicBezTo>
                  <a:cubicBezTo>
                    <a:pt x="37" y="270"/>
                    <a:pt x="19" y="263"/>
                    <a:pt x="11" y="276"/>
                  </a:cubicBezTo>
                  <a:cubicBezTo>
                    <a:pt x="14" y="289"/>
                    <a:pt x="28" y="282"/>
                    <a:pt x="36" y="281"/>
                  </a:cubicBezTo>
                  <a:cubicBezTo>
                    <a:pt x="67" y="280"/>
                    <a:pt x="99" y="276"/>
                    <a:pt x="126" y="271"/>
                  </a:cubicBezTo>
                  <a:cubicBezTo>
                    <a:pt x="147" y="277"/>
                    <a:pt x="165" y="273"/>
                    <a:pt x="188" y="269"/>
                  </a:cubicBezTo>
                  <a:cubicBezTo>
                    <a:pt x="221" y="264"/>
                    <a:pt x="258" y="264"/>
                    <a:pt x="300" y="266"/>
                  </a:cubicBezTo>
                  <a:cubicBezTo>
                    <a:pt x="304" y="255"/>
                    <a:pt x="299" y="245"/>
                    <a:pt x="298" y="235"/>
                  </a:cubicBezTo>
                  <a:cubicBezTo>
                    <a:pt x="295" y="209"/>
                    <a:pt x="298" y="179"/>
                    <a:pt x="286"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9"/>
            <p:cNvSpPr>
              <a:spLocks/>
            </p:cNvSpPr>
            <p:nvPr/>
          </p:nvSpPr>
          <p:spPr bwMode="auto">
            <a:xfrm>
              <a:off x="6940551" y="2452688"/>
              <a:ext cx="79375" cy="420688"/>
            </a:xfrm>
            <a:custGeom>
              <a:avLst/>
              <a:gdLst>
                <a:gd name="T0" fmla="*/ 19 w 37"/>
                <a:gd name="T1" fmla="*/ 70 h 196"/>
                <a:gd name="T2" fmla="*/ 14 w 37"/>
                <a:gd name="T3" fmla="*/ 0 h 196"/>
                <a:gd name="T4" fmla="*/ 6 w 37"/>
                <a:gd name="T5" fmla="*/ 2 h 196"/>
                <a:gd name="T6" fmla="*/ 17 w 37"/>
                <a:gd name="T7" fmla="*/ 149 h 196"/>
                <a:gd name="T8" fmla="*/ 21 w 37"/>
                <a:gd name="T9" fmla="*/ 196 h 196"/>
                <a:gd name="T10" fmla="*/ 36 w 37"/>
                <a:gd name="T11" fmla="*/ 191 h 196"/>
                <a:gd name="T12" fmla="*/ 29 w 37"/>
                <a:gd name="T13" fmla="*/ 157 h 196"/>
                <a:gd name="T14" fmla="*/ 19 w 37"/>
                <a:gd name="T15" fmla="*/ 7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96">
                  <a:moveTo>
                    <a:pt x="19" y="70"/>
                  </a:moveTo>
                  <a:cubicBezTo>
                    <a:pt x="21" y="47"/>
                    <a:pt x="15" y="26"/>
                    <a:pt x="14" y="0"/>
                  </a:cubicBezTo>
                  <a:cubicBezTo>
                    <a:pt x="14" y="4"/>
                    <a:pt x="8" y="1"/>
                    <a:pt x="6" y="2"/>
                  </a:cubicBezTo>
                  <a:cubicBezTo>
                    <a:pt x="0" y="54"/>
                    <a:pt x="18" y="104"/>
                    <a:pt x="17" y="149"/>
                  </a:cubicBezTo>
                  <a:cubicBezTo>
                    <a:pt x="17" y="164"/>
                    <a:pt x="14" y="181"/>
                    <a:pt x="21" y="196"/>
                  </a:cubicBezTo>
                  <a:cubicBezTo>
                    <a:pt x="27" y="196"/>
                    <a:pt x="27" y="189"/>
                    <a:pt x="36" y="191"/>
                  </a:cubicBezTo>
                  <a:cubicBezTo>
                    <a:pt x="34" y="179"/>
                    <a:pt x="32" y="168"/>
                    <a:pt x="29" y="157"/>
                  </a:cubicBezTo>
                  <a:cubicBezTo>
                    <a:pt x="37" y="121"/>
                    <a:pt x="28" y="93"/>
                    <a:pt x="19"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34"/>
          <p:cNvGrpSpPr/>
          <p:nvPr/>
        </p:nvGrpSpPr>
        <p:grpSpPr>
          <a:xfrm>
            <a:off x="1713829" y="5060481"/>
            <a:ext cx="945603" cy="614362"/>
            <a:chOff x="4594226" y="2330451"/>
            <a:chExt cx="720725" cy="614362"/>
          </a:xfrm>
          <a:solidFill>
            <a:schemeClr val="bg2">
              <a:lumMod val="25000"/>
            </a:schemeClr>
          </a:solidFill>
        </p:grpSpPr>
        <p:sp>
          <p:nvSpPr>
            <p:cNvPr id="36" name="Freeform 5"/>
            <p:cNvSpPr>
              <a:spLocks/>
            </p:cNvSpPr>
            <p:nvPr/>
          </p:nvSpPr>
          <p:spPr bwMode="auto">
            <a:xfrm>
              <a:off x="4594226" y="2330451"/>
              <a:ext cx="666750" cy="61913"/>
            </a:xfrm>
            <a:custGeom>
              <a:avLst/>
              <a:gdLst>
                <a:gd name="T0" fmla="*/ 270 w 309"/>
                <a:gd name="T1" fmla="*/ 10 h 29"/>
                <a:gd name="T2" fmla="*/ 226 w 309"/>
                <a:gd name="T3" fmla="*/ 8 h 29"/>
                <a:gd name="T4" fmla="*/ 139 w 309"/>
                <a:gd name="T5" fmla="*/ 10 h 29"/>
                <a:gd name="T6" fmla="*/ 13 w 309"/>
                <a:gd name="T7" fmla="*/ 5 h 29"/>
                <a:gd name="T8" fmla="*/ 4 w 309"/>
                <a:gd name="T9" fmla="*/ 23 h 29"/>
                <a:gd name="T10" fmla="*/ 186 w 309"/>
                <a:gd name="T11" fmla="*/ 20 h 29"/>
                <a:gd name="T12" fmla="*/ 271 w 309"/>
                <a:gd name="T13" fmla="*/ 20 h 29"/>
                <a:gd name="T14" fmla="*/ 309 w 309"/>
                <a:gd name="T15" fmla="*/ 18 h 29"/>
                <a:gd name="T16" fmla="*/ 270 w 309"/>
                <a:gd name="T17"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29">
                  <a:moveTo>
                    <a:pt x="270" y="10"/>
                  </a:moveTo>
                  <a:cubicBezTo>
                    <a:pt x="255" y="11"/>
                    <a:pt x="240" y="8"/>
                    <a:pt x="226" y="8"/>
                  </a:cubicBezTo>
                  <a:cubicBezTo>
                    <a:pt x="198" y="8"/>
                    <a:pt x="168" y="12"/>
                    <a:pt x="139" y="10"/>
                  </a:cubicBezTo>
                  <a:cubicBezTo>
                    <a:pt x="97" y="7"/>
                    <a:pt x="51" y="0"/>
                    <a:pt x="13" y="5"/>
                  </a:cubicBezTo>
                  <a:cubicBezTo>
                    <a:pt x="8" y="9"/>
                    <a:pt x="0" y="16"/>
                    <a:pt x="4" y="23"/>
                  </a:cubicBezTo>
                  <a:cubicBezTo>
                    <a:pt x="63" y="5"/>
                    <a:pt x="127" y="23"/>
                    <a:pt x="186" y="20"/>
                  </a:cubicBezTo>
                  <a:cubicBezTo>
                    <a:pt x="216" y="19"/>
                    <a:pt x="245" y="19"/>
                    <a:pt x="271" y="20"/>
                  </a:cubicBezTo>
                  <a:cubicBezTo>
                    <a:pt x="284" y="26"/>
                    <a:pt x="301" y="29"/>
                    <a:pt x="309" y="18"/>
                  </a:cubicBezTo>
                  <a:cubicBezTo>
                    <a:pt x="302" y="2"/>
                    <a:pt x="282" y="9"/>
                    <a:pt x="27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8"/>
            <p:cNvSpPr>
              <a:spLocks/>
            </p:cNvSpPr>
            <p:nvPr/>
          </p:nvSpPr>
          <p:spPr bwMode="auto">
            <a:xfrm>
              <a:off x="4611688" y="2403476"/>
              <a:ext cx="161925" cy="536575"/>
            </a:xfrm>
            <a:custGeom>
              <a:avLst/>
              <a:gdLst>
                <a:gd name="T0" fmla="*/ 25 w 75"/>
                <a:gd name="T1" fmla="*/ 229 h 250"/>
                <a:gd name="T2" fmla="*/ 17 w 75"/>
                <a:gd name="T3" fmla="*/ 6 h 250"/>
                <a:gd name="T4" fmla="*/ 12 w 75"/>
                <a:gd name="T5" fmla="*/ 0 h 250"/>
                <a:gd name="T6" fmla="*/ 3 w 75"/>
                <a:gd name="T7" fmla="*/ 0 h 250"/>
                <a:gd name="T8" fmla="*/ 5 w 75"/>
                <a:gd name="T9" fmla="*/ 102 h 250"/>
                <a:gd name="T10" fmla="*/ 12 w 75"/>
                <a:gd name="T11" fmla="*/ 175 h 250"/>
                <a:gd name="T12" fmla="*/ 8 w 75"/>
                <a:gd name="T13" fmla="*/ 189 h 250"/>
                <a:gd name="T14" fmla="*/ 0 w 75"/>
                <a:gd name="T15" fmla="*/ 240 h 250"/>
                <a:gd name="T16" fmla="*/ 75 w 75"/>
                <a:gd name="T17" fmla="*/ 240 h 250"/>
                <a:gd name="T18" fmla="*/ 69 w 75"/>
                <a:gd name="T19" fmla="*/ 228 h 250"/>
                <a:gd name="T20" fmla="*/ 25 w 75"/>
                <a:gd name="T21" fmla="*/ 22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50">
                  <a:moveTo>
                    <a:pt x="25" y="229"/>
                  </a:moveTo>
                  <a:cubicBezTo>
                    <a:pt x="24" y="175"/>
                    <a:pt x="11" y="82"/>
                    <a:pt x="17" y="6"/>
                  </a:cubicBezTo>
                  <a:cubicBezTo>
                    <a:pt x="13" y="6"/>
                    <a:pt x="13" y="2"/>
                    <a:pt x="12" y="0"/>
                  </a:cubicBezTo>
                  <a:cubicBezTo>
                    <a:pt x="9" y="0"/>
                    <a:pt x="6" y="0"/>
                    <a:pt x="3" y="0"/>
                  </a:cubicBezTo>
                  <a:cubicBezTo>
                    <a:pt x="1" y="35"/>
                    <a:pt x="6" y="72"/>
                    <a:pt x="5" y="102"/>
                  </a:cubicBezTo>
                  <a:cubicBezTo>
                    <a:pt x="4" y="126"/>
                    <a:pt x="11" y="153"/>
                    <a:pt x="12" y="175"/>
                  </a:cubicBezTo>
                  <a:cubicBezTo>
                    <a:pt x="12" y="180"/>
                    <a:pt x="8" y="184"/>
                    <a:pt x="8" y="189"/>
                  </a:cubicBezTo>
                  <a:cubicBezTo>
                    <a:pt x="8" y="212"/>
                    <a:pt x="18" y="232"/>
                    <a:pt x="0" y="240"/>
                  </a:cubicBezTo>
                  <a:cubicBezTo>
                    <a:pt x="26" y="250"/>
                    <a:pt x="50" y="237"/>
                    <a:pt x="75" y="240"/>
                  </a:cubicBezTo>
                  <a:cubicBezTo>
                    <a:pt x="73" y="235"/>
                    <a:pt x="72" y="231"/>
                    <a:pt x="69" y="228"/>
                  </a:cubicBezTo>
                  <a:cubicBezTo>
                    <a:pt x="55" y="233"/>
                    <a:pt x="45" y="229"/>
                    <a:pt x="2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3"/>
            <p:cNvSpPr>
              <a:spLocks/>
            </p:cNvSpPr>
            <p:nvPr/>
          </p:nvSpPr>
          <p:spPr bwMode="auto">
            <a:xfrm>
              <a:off x="4797426" y="2430463"/>
              <a:ext cx="517525" cy="514350"/>
            </a:xfrm>
            <a:custGeom>
              <a:avLst/>
              <a:gdLst>
                <a:gd name="T0" fmla="*/ 234 w 240"/>
                <a:gd name="T1" fmla="*/ 143 h 239"/>
                <a:gd name="T2" fmla="*/ 215 w 240"/>
                <a:gd name="T3" fmla="*/ 0 h 239"/>
                <a:gd name="T4" fmla="*/ 208 w 240"/>
                <a:gd name="T5" fmla="*/ 4 h 239"/>
                <a:gd name="T6" fmla="*/ 222 w 240"/>
                <a:gd name="T7" fmla="*/ 211 h 239"/>
                <a:gd name="T8" fmla="*/ 45 w 240"/>
                <a:gd name="T9" fmla="*/ 220 h 239"/>
                <a:gd name="T10" fmla="*/ 0 w 240"/>
                <a:gd name="T11" fmla="*/ 220 h 239"/>
                <a:gd name="T12" fmla="*/ 63 w 240"/>
                <a:gd name="T13" fmla="*/ 227 h 239"/>
                <a:gd name="T14" fmla="*/ 96 w 240"/>
                <a:gd name="T15" fmla="*/ 218 h 239"/>
                <a:gd name="T16" fmla="*/ 103 w 240"/>
                <a:gd name="T17" fmla="*/ 222 h 239"/>
                <a:gd name="T18" fmla="*/ 111 w 240"/>
                <a:gd name="T19" fmla="*/ 216 h 239"/>
                <a:gd name="T20" fmla="*/ 121 w 240"/>
                <a:gd name="T21" fmla="*/ 220 h 239"/>
                <a:gd name="T22" fmla="*/ 164 w 240"/>
                <a:gd name="T23" fmla="*/ 223 h 239"/>
                <a:gd name="T24" fmla="*/ 203 w 240"/>
                <a:gd name="T25" fmla="*/ 223 h 239"/>
                <a:gd name="T26" fmla="*/ 239 w 240"/>
                <a:gd name="T27" fmla="*/ 223 h 239"/>
                <a:gd name="T28" fmla="*/ 234 w 240"/>
                <a:gd name="T29" fmla="*/ 14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9">
                  <a:moveTo>
                    <a:pt x="234" y="143"/>
                  </a:moveTo>
                  <a:cubicBezTo>
                    <a:pt x="217" y="104"/>
                    <a:pt x="221" y="47"/>
                    <a:pt x="215" y="0"/>
                  </a:cubicBezTo>
                  <a:cubicBezTo>
                    <a:pt x="214" y="3"/>
                    <a:pt x="211" y="3"/>
                    <a:pt x="208" y="4"/>
                  </a:cubicBezTo>
                  <a:cubicBezTo>
                    <a:pt x="198" y="80"/>
                    <a:pt x="221" y="141"/>
                    <a:pt x="222" y="211"/>
                  </a:cubicBezTo>
                  <a:cubicBezTo>
                    <a:pt x="163" y="216"/>
                    <a:pt x="101" y="205"/>
                    <a:pt x="45" y="220"/>
                  </a:cubicBezTo>
                  <a:cubicBezTo>
                    <a:pt x="33" y="215"/>
                    <a:pt x="10" y="214"/>
                    <a:pt x="0" y="220"/>
                  </a:cubicBezTo>
                  <a:cubicBezTo>
                    <a:pt x="13" y="234"/>
                    <a:pt x="43" y="221"/>
                    <a:pt x="63" y="227"/>
                  </a:cubicBezTo>
                  <a:cubicBezTo>
                    <a:pt x="75" y="226"/>
                    <a:pt x="84" y="220"/>
                    <a:pt x="96" y="218"/>
                  </a:cubicBezTo>
                  <a:cubicBezTo>
                    <a:pt x="97" y="218"/>
                    <a:pt x="100" y="222"/>
                    <a:pt x="103" y="222"/>
                  </a:cubicBezTo>
                  <a:cubicBezTo>
                    <a:pt x="105" y="221"/>
                    <a:pt x="109" y="216"/>
                    <a:pt x="111" y="216"/>
                  </a:cubicBezTo>
                  <a:cubicBezTo>
                    <a:pt x="114" y="216"/>
                    <a:pt x="118" y="220"/>
                    <a:pt x="121" y="220"/>
                  </a:cubicBezTo>
                  <a:cubicBezTo>
                    <a:pt x="138" y="220"/>
                    <a:pt x="146" y="222"/>
                    <a:pt x="164" y="223"/>
                  </a:cubicBezTo>
                  <a:cubicBezTo>
                    <a:pt x="178" y="224"/>
                    <a:pt x="194" y="222"/>
                    <a:pt x="203" y="223"/>
                  </a:cubicBezTo>
                  <a:cubicBezTo>
                    <a:pt x="223" y="227"/>
                    <a:pt x="229" y="239"/>
                    <a:pt x="239" y="223"/>
                  </a:cubicBezTo>
                  <a:cubicBezTo>
                    <a:pt x="240" y="196"/>
                    <a:pt x="228" y="168"/>
                    <a:pt x="234"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Freeform 10"/>
          <p:cNvSpPr>
            <a:spLocks/>
          </p:cNvSpPr>
          <p:nvPr/>
        </p:nvSpPr>
        <p:spPr bwMode="auto">
          <a:xfrm flipH="1">
            <a:off x="2176218" y="4225420"/>
            <a:ext cx="523713" cy="736601"/>
          </a:xfrm>
          <a:custGeom>
            <a:avLst/>
            <a:gdLst>
              <a:gd name="T0" fmla="*/ 237 w 243"/>
              <a:gd name="T1" fmla="*/ 337 h 343"/>
              <a:gd name="T2" fmla="*/ 225 w 243"/>
              <a:gd name="T3" fmla="*/ 316 h 343"/>
              <a:gd name="T4" fmla="*/ 198 w 243"/>
              <a:gd name="T5" fmla="*/ 281 h 343"/>
              <a:gd name="T6" fmla="*/ 167 w 243"/>
              <a:gd name="T7" fmla="*/ 243 h 343"/>
              <a:gd name="T8" fmla="*/ 150 w 243"/>
              <a:gd name="T9" fmla="*/ 211 h 343"/>
              <a:gd name="T10" fmla="*/ 138 w 243"/>
              <a:gd name="T11" fmla="*/ 199 h 343"/>
              <a:gd name="T12" fmla="*/ 126 w 243"/>
              <a:gd name="T13" fmla="*/ 177 h 343"/>
              <a:gd name="T14" fmla="*/ 92 w 243"/>
              <a:gd name="T15" fmla="*/ 122 h 343"/>
              <a:gd name="T16" fmla="*/ 84 w 243"/>
              <a:gd name="T17" fmla="*/ 116 h 343"/>
              <a:gd name="T18" fmla="*/ 85 w 243"/>
              <a:gd name="T19" fmla="*/ 110 h 343"/>
              <a:gd name="T20" fmla="*/ 75 w 243"/>
              <a:gd name="T21" fmla="*/ 102 h 343"/>
              <a:gd name="T22" fmla="*/ 5 w 243"/>
              <a:gd name="T23" fmla="*/ 0 h 343"/>
              <a:gd name="T24" fmla="*/ 0 w 243"/>
              <a:gd name="T25" fmla="*/ 15 h 343"/>
              <a:gd name="T26" fmla="*/ 31 w 243"/>
              <a:gd name="T27" fmla="*/ 61 h 343"/>
              <a:gd name="T28" fmla="*/ 113 w 243"/>
              <a:gd name="T29" fmla="*/ 172 h 343"/>
              <a:gd name="T30" fmla="*/ 205 w 243"/>
              <a:gd name="T31" fmla="*/ 304 h 343"/>
              <a:gd name="T32" fmla="*/ 227 w 243"/>
              <a:gd name="T33" fmla="*/ 343 h 343"/>
              <a:gd name="T34" fmla="*/ 243 w 243"/>
              <a:gd name="T35" fmla="*/ 343 h 343"/>
              <a:gd name="T36" fmla="*/ 237 w 243"/>
              <a:gd name="T37" fmla="*/ 33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343">
                <a:moveTo>
                  <a:pt x="237" y="337"/>
                </a:moveTo>
                <a:cubicBezTo>
                  <a:pt x="232" y="331"/>
                  <a:pt x="229" y="323"/>
                  <a:pt x="225" y="316"/>
                </a:cubicBezTo>
                <a:cubicBezTo>
                  <a:pt x="216" y="303"/>
                  <a:pt x="207" y="291"/>
                  <a:pt x="198" y="281"/>
                </a:cubicBezTo>
                <a:cubicBezTo>
                  <a:pt x="187" y="268"/>
                  <a:pt x="176" y="255"/>
                  <a:pt x="167" y="243"/>
                </a:cubicBezTo>
                <a:cubicBezTo>
                  <a:pt x="162" y="236"/>
                  <a:pt x="158" y="221"/>
                  <a:pt x="150" y="211"/>
                </a:cubicBezTo>
                <a:cubicBezTo>
                  <a:pt x="146" y="206"/>
                  <a:pt x="141" y="203"/>
                  <a:pt x="138" y="199"/>
                </a:cubicBezTo>
                <a:cubicBezTo>
                  <a:pt x="133" y="191"/>
                  <a:pt x="130" y="182"/>
                  <a:pt x="126" y="177"/>
                </a:cubicBezTo>
                <a:cubicBezTo>
                  <a:pt x="115" y="159"/>
                  <a:pt x="99" y="136"/>
                  <a:pt x="92" y="122"/>
                </a:cubicBezTo>
                <a:cubicBezTo>
                  <a:pt x="91" y="119"/>
                  <a:pt x="86" y="119"/>
                  <a:pt x="84" y="116"/>
                </a:cubicBezTo>
                <a:cubicBezTo>
                  <a:pt x="83" y="114"/>
                  <a:pt x="86" y="111"/>
                  <a:pt x="85" y="110"/>
                </a:cubicBezTo>
                <a:cubicBezTo>
                  <a:pt x="82" y="106"/>
                  <a:pt x="78" y="106"/>
                  <a:pt x="75" y="102"/>
                </a:cubicBezTo>
                <a:cubicBezTo>
                  <a:pt x="53" y="65"/>
                  <a:pt x="28" y="33"/>
                  <a:pt x="5" y="0"/>
                </a:cubicBezTo>
                <a:cubicBezTo>
                  <a:pt x="5" y="7"/>
                  <a:pt x="2" y="10"/>
                  <a:pt x="0" y="15"/>
                </a:cubicBezTo>
                <a:cubicBezTo>
                  <a:pt x="11" y="30"/>
                  <a:pt x="22" y="45"/>
                  <a:pt x="31" y="61"/>
                </a:cubicBezTo>
                <a:cubicBezTo>
                  <a:pt x="67" y="89"/>
                  <a:pt x="81" y="139"/>
                  <a:pt x="113" y="172"/>
                </a:cubicBezTo>
                <a:cubicBezTo>
                  <a:pt x="140" y="219"/>
                  <a:pt x="166" y="268"/>
                  <a:pt x="205" y="304"/>
                </a:cubicBezTo>
                <a:cubicBezTo>
                  <a:pt x="211" y="319"/>
                  <a:pt x="218" y="332"/>
                  <a:pt x="227" y="343"/>
                </a:cubicBezTo>
                <a:cubicBezTo>
                  <a:pt x="243" y="343"/>
                  <a:pt x="243" y="343"/>
                  <a:pt x="243" y="343"/>
                </a:cubicBezTo>
                <a:cubicBezTo>
                  <a:pt x="241" y="341"/>
                  <a:pt x="239" y="339"/>
                  <a:pt x="237" y="337"/>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1"/>
          <p:cNvSpPr>
            <a:spLocks/>
          </p:cNvSpPr>
          <p:nvPr/>
        </p:nvSpPr>
        <p:spPr bwMode="auto">
          <a:xfrm flipH="1">
            <a:off x="3446181" y="4202763"/>
            <a:ext cx="66654" cy="728663"/>
          </a:xfrm>
          <a:custGeom>
            <a:avLst/>
            <a:gdLst>
              <a:gd name="T0" fmla="*/ 24 w 31"/>
              <a:gd name="T1" fmla="*/ 270 h 339"/>
              <a:gd name="T2" fmla="*/ 27 w 31"/>
              <a:gd name="T3" fmla="*/ 268 h 339"/>
              <a:gd name="T4" fmla="*/ 24 w 31"/>
              <a:gd name="T5" fmla="*/ 226 h 339"/>
              <a:gd name="T6" fmla="*/ 27 w 31"/>
              <a:gd name="T7" fmla="*/ 215 h 339"/>
              <a:gd name="T8" fmla="*/ 15 w 31"/>
              <a:gd name="T9" fmla="*/ 3 h 339"/>
              <a:gd name="T10" fmla="*/ 0 w 31"/>
              <a:gd name="T11" fmla="*/ 8 h 339"/>
              <a:gd name="T12" fmla="*/ 12 w 31"/>
              <a:gd name="T13" fmla="*/ 244 h 339"/>
              <a:gd name="T14" fmla="*/ 15 w 31"/>
              <a:gd name="T15" fmla="*/ 307 h 339"/>
              <a:gd name="T16" fmla="*/ 13 w 31"/>
              <a:gd name="T17" fmla="*/ 339 h 339"/>
              <a:gd name="T18" fmla="*/ 28 w 31"/>
              <a:gd name="T19" fmla="*/ 339 h 339"/>
              <a:gd name="T20" fmla="*/ 24 w 31"/>
              <a:gd name="T21" fmla="*/ 2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9">
                <a:moveTo>
                  <a:pt x="24" y="270"/>
                </a:moveTo>
                <a:cubicBezTo>
                  <a:pt x="26" y="270"/>
                  <a:pt x="27" y="272"/>
                  <a:pt x="27" y="268"/>
                </a:cubicBezTo>
                <a:cubicBezTo>
                  <a:pt x="28" y="255"/>
                  <a:pt x="22" y="239"/>
                  <a:pt x="24" y="226"/>
                </a:cubicBezTo>
                <a:cubicBezTo>
                  <a:pt x="24" y="221"/>
                  <a:pt x="27" y="220"/>
                  <a:pt x="27" y="215"/>
                </a:cubicBezTo>
                <a:cubicBezTo>
                  <a:pt x="26" y="141"/>
                  <a:pt x="12" y="76"/>
                  <a:pt x="15" y="3"/>
                </a:cubicBezTo>
                <a:cubicBezTo>
                  <a:pt x="8" y="0"/>
                  <a:pt x="3" y="2"/>
                  <a:pt x="0" y="8"/>
                </a:cubicBezTo>
                <a:cubicBezTo>
                  <a:pt x="9" y="88"/>
                  <a:pt x="18" y="184"/>
                  <a:pt x="12" y="244"/>
                </a:cubicBezTo>
                <a:cubicBezTo>
                  <a:pt x="15" y="262"/>
                  <a:pt x="16" y="283"/>
                  <a:pt x="15" y="307"/>
                </a:cubicBezTo>
                <a:cubicBezTo>
                  <a:pt x="15" y="317"/>
                  <a:pt x="13" y="329"/>
                  <a:pt x="13" y="339"/>
                </a:cubicBezTo>
                <a:cubicBezTo>
                  <a:pt x="28" y="339"/>
                  <a:pt x="28" y="339"/>
                  <a:pt x="28" y="339"/>
                </a:cubicBezTo>
                <a:cubicBezTo>
                  <a:pt x="23" y="318"/>
                  <a:pt x="31" y="290"/>
                  <a:pt x="24" y="270"/>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2"/>
          <p:cNvSpPr>
            <a:spLocks/>
          </p:cNvSpPr>
          <p:nvPr/>
        </p:nvSpPr>
        <p:spPr bwMode="auto">
          <a:xfrm flipH="1">
            <a:off x="4392394" y="4248439"/>
            <a:ext cx="430081" cy="722313"/>
          </a:xfrm>
          <a:custGeom>
            <a:avLst/>
            <a:gdLst>
              <a:gd name="T0" fmla="*/ 188 w 200"/>
              <a:gd name="T1" fmla="*/ 1 h 336"/>
              <a:gd name="T2" fmla="*/ 38 w 200"/>
              <a:gd name="T3" fmla="*/ 272 h 336"/>
              <a:gd name="T4" fmla="*/ 0 w 200"/>
              <a:gd name="T5" fmla="*/ 336 h 336"/>
              <a:gd name="T6" fmla="*/ 15 w 200"/>
              <a:gd name="T7" fmla="*/ 336 h 336"/>
              <a:gd name="T8" fmla="*/ 200 w 200"/>
              <a:gd name="T9" fmla="*/ 0 h 336"/>
              <a:gd name="T10" fmla="*/ 188 w 200"/>
              <a:gd name="T11" fmla="*/ 1 h 336"/>
            </a:gdLst>
            <a:ahLst/>
            <a:cxnLst>
              <a:cxn ang="0">
                <a:pos x="T0" y="T1"/>
              </a:cxn>
              <a:cxn ang="0">
                <a:pos x="T2" y="T3"/>
              </a:cxn>
              <a:cxn ang="0">
                <a:pos x="T4" y="T5"/>
              </a:cxn>
              <a:cxn ang="0">
                <a:pos x="T6" y="T7"/>
              </a:cxn>
              <a:cxn ang="0">
                <a:pos x="T8" y="T9"/>
              </a:cxn>
              <a:cxn ang="0">
                <a:pos x="T10" y="T11"/>
              </a:cxn>
            </a:cxnLst>
            <a:rect l="0" t="0" r="r" b="b"/>
            <a:pathLst>
              <a:path w="200" h="336">
                <a:moveTo>
                  <a:pt x="188" y="1"/>
                </a:moveTo>
                <a:cubicBezTo>
                  <a:pt x="138" y="91"/>
                  <a:pt x="82" y="176"/>
                  <a:pt x="38" y="272"/>
                </a:cubicBezTo>
                <a:cubicBezTo>
                  <a:pt x="22" y="290"/>
                  <a:pt x="11" y="313"/>
                  <a:pt x="0" y="336"/>
                </a:cubicBezTo>
                <a:cubicBezTo>
                  <a:pt x="15" y="336"/>
                  <a:pt x="15" y="336"/>
                  <a:pt x="15" y="336"/>
                </a:cubicBezTo>
                <a:cubicBezTo>
                  <a:pt x="74" y="220"/>
                  <a:pt x="139" y="108"/>
                  <a:pt x="200" y="0"/>
                </a:cubicBezTo>
                <a:cubicBezTo>
                  <a:pt x="192" y="0"/>
                  <a:pt x="196" y="4"/>
                  <a:pt x="188" y="1"/>
                </a:cubicBezTo>
                <a:close/>
              </a:path>
            </a:pathLst>
          </a:custGeom>
          <a:solidFill>
            <a:schemeClr val="bg2">
              <a:lumMod val="25000"/>
            </a:schemeClr>
          </a:solidFill>
          <a:ln>
            <a:noFill/>
          </a:ln>
        </p:spPr>
        <p:txBody>
          <a:bodyPr vert="horz" wrap="square" lIns="91412" tIns="45706" rIns="91412" bIns="45706" numCol="1" anchor="t" anchorCtr="0" compatLnSpc="1">
            <a:prstTxWarp prst="textNoShape">
              <a:avLst/>
            </a:prstTxWarp>
          </a:bodyPr>
          <a:lstStyle/>
          <a:p>
            <a:pPr defTabSz="1218804"/>
            <a:endParaRPr lang="zh-CN" altLang="en-US" sz="2399">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矩形 50"/>
          <p:cNvSpPr/>
          <p:nvPr/>
        </p:nvSpPr>
        <p:spPr>
          <a:xfrm>
            <a:off x="5964209" y="3441324"/>
            <a:ext cx="5549611" cy="1028843"/>
          </a:xfrm>
          <a:prstGeom prst="rect">
            <a:avLst/>
          </a:prstGeom>
        </p:spPr>
        <p:txBody>
          <a:bodyPr wrap="square" lIns="91412" tIns="45706" rIns="91412" bIns="45706">
            <a:spAutoFit/>
          </a:bodyPr>
          <a:lstStyle/>
          <a:p>
            <a:pPr defTabSz="1218804">
              <a:lnSpc>
                <a:spcPct val="130000"/>
              </a:lnSpc>
              <a:spcBef>
                <a:spcPct val="0"/>
              </a:spcBef>
            </a:pPr>
            <a:r>
              <a:rPr lang="zh-CN" altLang="en-US" sz="12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一个点餐页面怎么可能只有这些东西呢，但碍于技术有限，对于所学知识的掌握还没有很牢固，光是写出现有的东西就已经花了大量的时间，这已经是验收前的最后一滴了！！！！！！如果在经过一段时间的学习和上手练习掌握相关知识且我还活着的情况下，会把这个网页完善的！！（大概）</a:t>
            </a:r>
          </a:p>
        </p:txBody>
      </p:sp>
      <p:sp>
        <p:nvSpPr>
          <p:cNvPr id="52" name="矩形 51"/>
          <p:cNvSpPr/>
          <p:nvPr/>
        </p:nvSpPr>
        <p:spPr>
          <a:xfrm>
            <a:off x="5897097" y="2724839"/>
            <a:ext cx="5416811" cy="461508"/>
          </a:xfrm>
          <a:prstGeom prst="rect">
            <a:avLst/>
          </a:prstGeom>
        </p:spPr>
        <p:txBody>
          <a:bodyPr wrap="none" lIns="91412" tIns="45706" rIns="91412" bIns="45706">
            <a:spAutoFit/>
          </a:bodyPr>
          <a:lstStyle/>
          <a:p>
            <a:pPr algn="ctr" defTabSz="1218804"/>
            <a:r>
              <a:rPr lang="zh-CN" altLang="en-US" sz="2399"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这个点餐页面还有很多东西没有做出来</a:t>
            </a:r>
          </a:p>
        </p:txBody>
      </p:sp>
      <p:sp>
        <p:nvSpPr>
          <p:cNvPr id="35" name="矩形 34"/>
          <p:cNvSpPr/>
          <p:nvPr/>
        </p:nvSpPr>
        <p:spPr>
          <a:xfrm rot="21433935">
            <a:off x="2045877" y="3559456"/>
            <a:ext cx="2991926" cy="830840"/>
          </a:xfrm>
          <a:prstGeom prst="rect">
            <a:avLst/>
          </a:prstGeom>
        </p:spPr>
        <p:txBody>
          <a:bodyPr wrap="square" lIns="91412" tIns="45706" rIns="91412" bIns="45706">
            <a:spAutoFit/>
          </a:bodyPr>
          <a:lstStyle/>
          <a:p>
            <a:pPr algn="ctr" defTabSz="1218804"/>
            <a:r>
              <a:rPr lang="en-US" altLang="zh-CN" sz="2400" kern="0" spc="300" dirty="0">
                <a:ln>
                  <a:solidFill>
                    <a:prstClr val="black">
                      <a:lumMod val="75000"/>
                      <a:lumOff val="25000"/>
                    </a:prstClr>
                  </a:solidFill>
                </a:ln>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Golden arch</a:t>
            </a:r>
            <a:endParaRPr lang="zh-CN" altLang="en-US" sz="2400" kern="0" spc="300" dirty="0">
              <a:ln>
                <a:solidFill>
                  <a:prstClr val="black">
                    <a:lumMod val="75000"/>
                    <a:lumOff val="25000"/>
                  </a:prstClr>
                </a:solidFill>
              </a:ln>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endParaRPr>
          </a:p>
          <a:p>
            <a:pPr algn="ctr" defTabSz="1218804"/>
            <a:endParaRPr lang="zh-CN" altLang="en-US" sz="2399"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nvSpPr>
        <p:spPr>
          <a:xfrm>
            <a:off x="3144184" y="2138834"/>
            <a:ext cx="728028" cy="379435"/>
          </a:xfrm>
          <a:prstGeom prst="rect">
            <a:avLst/>
          </a:prstGeom>
        </p:spPr>
        <p:txBody>
          <a:bodyPr wrap="none" lIns="91412" tIns="45706" rIns="91412" bIns="45706">
            <a:spAutoFit/>
          </a:bodyPr>
          <a:lstStyle/>
          <a:p>
            <a:pPr algn="r" defTabSz="1218804"/>
            <a:r>
              <a:rPr lang="zh-CN" altLang="en-US"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外卖</a:t>
            </a:r>
            <a:r>
              <a:rPr lang="en-US" altLang="zh-CN"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p:cNvSpPr/>
          <p:nvPr/>
        </p:nvSpPr>
        <p:spPr>
          <a:xfrm>
            <a:off x="1880686" y="2138833"/>
            <a:ext cx="662304" cy="379435"/>
          </a:xfrm>
          <a:prstGeom prst="rect">
            <a:avLst/>
          </a:prstGeom>
        </p:spPr>
        <p:txBody>
          <a:bodyPr wrap="none" lIns="91412" tIns="45706" rIns="91412" bIns="45706">
            <a:spAutoFit/>
          </a:bodyPr>
          <a:lstStyle/>
          <a:p>
            <a:pPr algn="ctr" defTabSz="1218804"/>
            <a:r>
              <a:rPr lang="zh-CN" altLang="en-US"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点单</a:t>
            </a:r>
          </a:p>
        </p:txBody>
      </p:sp>
      <p:sp>
        <p:nvSpPr>
          <p:cNvPr id="53" name="矩形 52"/>
          <p:cNvSpPr/>
          <p:nvPr/>
        </p:nvSpPr>
        <p:spPr>
          <a:xfrm>
            <a:off x="4666411" y="2138834"/>
            <a:ext cx="728028" cy="379435"/>
          </a:xfrm>
          <a:prstGeom prst="rect">
            <a:avLst/>
          </a:prstGeom>
        </p:spPr>
        <p:txBody>
          <a:bodyPr wrap="none" lIns="91412" tIns="45706" rIns="91412" bIns="45706">
            <a:spAutoFit/>
          </a:bodyPr>
          <a:lstStyle/>
          <a:p>
            <a:pPr algn="r" defTabSz="1218804"/>
            <a:r>
              <a:rPr lang="zh-CN" altLang="en-US"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会员</a:t>
            </a:r>
            <a:r>
              <a:rPr lang="en-US" altLang="zh-CN"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矩形 53"/>
          <p:cNvSpPr/>
          <p:nvPr/>
        </p:nvSpPr>
        <p:spPr>
          <a:xfrm>
            <a:off x="3112418" y="5186424"/>
            <a:ext cx="728028" cy="379435"/>
          </a:xfrm>
          <a:prstGeom prst="rect">
            <a:avLst/>
          </a:prstGeom>
        </p:spPr>
        <p:txBody>
          <a:bodyPr wrap="none" lIns="91412" tIns="45706" rIns="91412" bIns="45706">
            <a:spAutoFit/>
          </a:bodyPr>
          <a:lstStyle/>
          <a:p>
            <a:pPr algn="r" defTabSz="1218804"/>
            <a:r>
              <a:rPr lang="zh-CN" altLang="en-US"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店铺</a:t>
            </a:r>
            <a:r>
              <a:rPr lang="en-US" altLang="zh-CN"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矩形 54"/>
          <p:cNvSpPr/>
          <p:nvPr/>
        </p:nvSpPr>
        <p:spPr>
          <a:xfrm>
            <a:off x="1872834" y="5186424"/>
            <a:ext cx="728028" cy="379435"/>
          </a:xfrm>
          <a:prstGeom prst="rect">
            <a:avLst/>
          </a:prstGeom>
        </p:spPr>
        <p:txBody>
          <a:bodyPr wrap="none" lIns="91412" tIns="45706" rIns="91412" bIns="45706">
            <a:spAutoFit/>
          </a:bodyPr>
          <a:lstStyle/>
          <a:p>
            <a:pPr defTabSz="1218804"/>
            <a:r>
              <a:rPr lang="zh-CN" altLang="en-US"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商品</a:t>
            </a:r>
            <a:r>
              <a:rPr lang="en-US" altLang="zh-CN"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矩形 55"/>
          <p:cNvSpPr/>
          <p:nvPr/>
        </p:nvSpPr>
        <p:spPr>
          <a:xfrm>
            <a:off x="4781909" y="5186424"/>
            <a:ext cx="662304" cy="666564"/>
          </a:xfrm>
          <a:prstGeom prst="rect">
            <a:avLst/>
          </a:prstGeom>
        </p:spPr>
        <p:txBody>
          <a:bodyPr wrap="none" lIns="91412" tIns="45706" rIns="91412" bIns="45706">
            <a:spAutoFit/>
          </a:bodyPr>
          <a:lstStyle/>
          <a:p>
            <a:pPr algn="r" defTabSz="1218804"/>
            <a:r>
              <a:rPr lang="zh-CN" altLang="en-US"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挂单</a:t>
            </a:r>
          </a:p>
          <a:p>
            <a:pPr algn="r" defTabSz="1218804"/>
            <a:r>
              <a:rPr lang="en-US" altLang="zh-CN"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1866"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a:extLst>
              <a:ext uri="{FF2B5EF4-FFF2-40B4-BE49-F238E27FC236}">
                <a16:creationId xmlns:a16="http://schemas.microsoft.com/office/drawing/2014/main" id="{4B6D5892-56CB-4B3B-BF03-6E94BA1EF0CC}"/>
              </a:ext>
            </a:extLst>
          </p:cNvPr>
          <p:cNvSpPr>
            <a:spLocks noGrp="1"/>
          </p:cNvSpPr>
          <p:nvPr>
            <p:ph type="title"/>
          </p:nvPr>
        </p:nvSpPr>
        <p:spPr>
          <a:xfrm>
            <a:off x="1739900" y="378611"/>
            <a:ext cx="5635171" cy="535531"/>
          </a:xfrm>
        </p:spPr>
        <p:txBody>
          <a:bodyPr/>
          <a:lstStyle/>
          <a:p>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可以公开的情报</a:t>
            </a:r>
            <a:r>
              <a:rPr lang="en-US" altLang="zh-CN"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狡辩一下</a:t>
            </a:r>
          </a:p>
        </p:txBody>
      </p:sp>
    </p:spTree>
    <p:extLst>
      <p:ext uri="{BB962C8B-B14F-4D97-AF65-F5344CB8AC3E}">
        <p14:creationId xmlns:p14="http://schemas.microsoft.com/office/powerpoint/2010/main" val="141838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21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24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27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33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36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39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42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45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480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720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750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51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540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grpId="0" nodeType="withEffect">
                                  <p:stCondLst>
                                    <p:cond delay="570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600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grpId="0" nodeType="withEffect">
                                  <p:stCondLst>
                                    <p:cond delay="630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660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par>
                                <p:cTn id="68" presetID="10" presetClass="entr" presetSubtype="0" fill="hold" grpId="0" nodeType="withEffect">
                                  <p:stCondLst>
                                    <p:cond delay="690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animBg="1"/>
      <p:bldP spid="25" grpId="0" animBg="1"/>
      <p:bldP spid="26" grpId="0" animBg="1"/>
      <p:bldP spid="28" grpId="0" animBg="1"/>
      <p:bldP spid="31" grpId="0" animBg="1"/>
      <p:bldP spid="39" grpId="0" animBg="1"/>
      <p:bldP spid="40" grpId="0" animBg="1"/>
      <p:bldP spid="41" grpId="0" animBg="1"/>
      <p:bldP spid="51" grpId="0"/>
      <p:bldP spid="52" grpId="0"/>
      <p:bldP spid="35" grpId="0"/>
      <p:bldP spid="42" grpId="0"/>
      <p:bldP spid="50" grpId="0"/>
      <p:bldP spid="53" grpId="0"/>
      <p:bldP spid="54" grpId="0"/>
      <p:bldP spid="55"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B62DD592-2BEB-4140-A5F6-D737E3E30266}"/>
              </a:ext>
            </a:extLst>
          </p:cNvPr>
          <p:cNvPicPr>
            <a:picLocks noChangeAspect="1"/>
          </p:cNvPicPr>
          <p:nvPr/>
        </p:nvPicPr>
        <p:blipFill>
          <a:blip r:embed="rId3" cstate="print">
            <a:duotone>
              <a:srgbClr val="4A67AA">
                <a:shade val="45000"/>
                <a:satMod val="135000"/>
              </a:srgbClr>
              <a:prstClr val="white"/>
            </a:duotone>
            <a:extLst>
              <a:ext uri="{28A0092B-C50C-407E-A947-70E740481C1C}">
                <a14:useLocalDpi xmlns:a14="http://schemas.microsoft.com/office/drawing/2010/main" val="0"/>
              </a:ext>
            </a:extLst>
          </a:blip>
          <a:stretch>
            <a:fillRect/>
          </a:stretch>
        </p:blipFill>
        <p:spPr>
          <a:xfrm>
            <a:off x="-2824" y="-1"/>
            <a:ext cx="12194824" cy="6858001"/>
          </a:xfrm>
          <a:prstGeom prst="rect">
            <a:avLst/>
          </a:prstGeom>
        </p:spPr>
      </p:pic>
      <p:sp>
        <p:nvSpPr>
          <p:cNvPr id="36" name="文本框 1">
            <a:extLst>
              <a:ext uri="{FF2B5EF4-FFF2-40B4-BE49-F238E27FC236}">
                <a16:creationId xmlns:a16="http://schemas.microsoft.com/office/drawing/2014/main" id="{2966D6C7-2BB9-408E-83CD-1D8BB64EAE5A}"/>
              </a:ext>
            </a:extLst>
          </p:cNvPr>
          <p:cNvSpPr txBox="1"/>
          <p:nvPr/>
        </p:nvSpPr>
        <p:spPr>
          <a:xfrm>
            <a:off x="1605226" y="3309128"/>
            <a:ext cx="5116988" cy="830997"/>
          </a:xfrm>
          <a:prstGeom prst="rect">
            <a:avLst/>
          </a:prstGeom>
          <a:noFill/>
        </p:spPr>
        <p:txBody>
          <a:bodyPr wrap="square" rtlCol="0">
            <a:spAutoFit/>
          </a:bodyPr>
          <a:lstStyle>
            <a:defPPr>
              <a:defRPr lang="zh-CN"/>
            </a:defPPr>
            <a:lvl1pPr>
              <a:defRPr sz="3600" b="1">
                <a:solidFill>
                  <a:schemeClr val="tx1">
                    <a:lumMod val="75000"/>
                    <a:lumOff val="25000"/>
                  </a:schemeClr>
                </a:solidFill>
                <a:latin typeface="方正喵呜体" panose="02010600010101010101" pitchFamily="2" charset="-122"/>
                <a:ea typeface="方正喵呜体" panose="02010600010101010101" pitchFamily="2" charset="-122"/>
              </a:defRPr>
            </a:lvl1pPr>
          </a:lstStyle>
          <a:p>
            <a:r>
              <a:rPr lang="zh-CN" altLang="en-US" sz="4800" b="0" spc="600" dirty="0">
                <a:solidFill>
                  <a:prstClr val="black">
                    <a:lumMod val="85000"/>
                    <a:lumOff val="15000"/>
                  </a:prstClr>
                </a:solidFill>
                <a:latin typeface="Arial" panose="020B0604020202020204" pitchFamily="34" charset="0"/>
                <a:ea typeface="微软雅黑" panose="020B0503020204020204" pitchFamily="34" charset="-122"/>
                <a:sym typeface="Arial" panose="020B0604020202020204" pitchFamily="34" charset="0"/>
              </a:rPr>
              <a:t>目前没有更多啦！</a:t>
            </a:r>
          </a:p>
        </p:txBody>
      </p:sp>
      <p:sp>
        <p:nvSpPr>
          <p:cNvPr id="32" name="文本框 29">
            <a:extLst>
              <a:ext uri="{FF2B5EF4-FFF2-40B4-BE49-F238E27FC236}">
                <a16:creationId xmlns:a16="http://schemas.microsoft.com/office/drawing/2014/main" id="{93DCAF0F-30E9-4C80-B9AD-0879916B8E73}"/>
              </a:ext>
            </a:extLst>
          </p:cNvPr>
          <p:cNvSpPr txBox="1"/>
          <p:nvPr/>
        </p:nvSpPr>
        <p:spPr>
          <a:xfrm>
            <a:off x="2703911" y="1691817"/>
            <a:ext cx="2530819" cy="1423467"/>
          </a:xfrm>
          <a:prstGeom prst="rect">
            <a:avLst/>
          </a:prstGeom>
          <a:noFill/>
        </p:spPr>
        <p:txBody>
          <a:bodyPr wrap="square" lIns="68580" tIns="34290" rIns="68580" bIns="34290" rtlCol="0">
            <a:spAutoFit/>
          </a:bodyPr>
          <a:lstStyle/>
          <a:p>
            <a:r>
              <a:rPr lang="zh-CN" altLang="en-US" sz="8800" kern="0" spc="300" dirty="0">
                <a:ln>
                  <a:solidFill>
                    <a:prstClr val="black">
                      <a:lumMod val="75000"/>
                      <a:lumOff val="25000"/>
                    </a:prstClr>
                  </a:solidFill>
                </a:ln>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谢谢</a:t>
            </a:r>
          </a:p>
        </p:txBody>
      </p:sp>
      <p:sp>
        <p:nvSpPr>
          <p:cNvPr id="34" name="任意多边形 68">
            <a:extLst>
              <a:ext uri="{FF2B5EF4-FFF2-40B4-BE49-F238E27FC236}">
                <a16:creationId xmlns:a16="http://schemas.microsoft.com/office/drawing/2014/main" id="{5B204F98-D994-447B-9064-245D04131051}"/>
              </a:ext>
            </a:extLst>
          </p:cNvPr>
          <p:cNvSpPr/>
          <p:nvPr/>
        </p:nvSpPr>
        <p:spPr>
          <a:xfrm flipH="1">
            <a:off x="575216" y="4211612"/>
            <a:ext cx="7177008" cy="118804"/>
          </a:xfrm>
          <a:custGeom>
            <a:avLst/>
            <a:gdLst>
              <a:gd name="connsiteX0" fmla="*/ 0 w 5444836"/>
              <a:gd name="connsiteY0" fmla="*/ 104038 h 104038"/>
              <a:gd name="connsiteX1" fmla="*/ 477981 w 5444836"/>
              <a:gd name="connsiteY1" fmla="*/ 83256 h 104038"/>
              <a:gd name="connsiteX2" fmla="*/ 519545 w 5444836"/>
              <a:gd name="connsiteY2" fmla="*/ 72865 h 104038"/>
              <a:gd name="connsiteX3" fmla="*/ 571500 w 5444836"/>
              <a:gd name="connsiteY3" fmla="*/ 62474 h 104038"/>
              <a:gd name="connsiteX4" fmla="*/ 1184563 w 5444836"/>
              <a:gd name="connsiteY4" fmla="*/ 41692 h 104038"/>
              <a:gd name="connsiteX5" fmla="*/ 5143500 w 5444836"/>
              <a:gd name="connsiteY5" fmla="*/ 20910 h 104038"/>
              <a:gd name="connsiteX6" fmla="*/ 5278581 w 5444836"/>
              <a:gd name="connsiteY6" fmla="*/ 10519 h 104038"/>
              <a:gd name="connsiteX7" fmla="*/ 5444836 w 5444836"/>
              <a:gd name="connsiteY7" fmla="*/ 128 h 10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4836" h="104038">
                <a:moveTo>
                  <a:pt x="0" y="104038"/>
                </a:moveTo>
                <a:cubicBezTo>
                  <a:pt x="198358" y="64366"/>
                  <a:pt x="-22900" y="105518"/>
                  <a:pt x="477981" y="83256"/>
                </a:cubicBezTo>
                <a:cubicBezTo>
                  <a:pt x="492248" y="82622"/>
                  <a:pt x="505604" y="75963"/>
                  <a:pt x="519545" y="72865"/>
                </a:cubicBezTo>
                <a:cubicBezTo>
                  <a:pt x="536786" y="69034"/>
                  <a:pt x="553911" y="64073"/>
                  <a:pt x="571500" y="62474"/>
                </a:cubicBezTo>
                <a:cubicBezTo>
                  <a:pt x="731602" y="47919"/>
                  <a:pt x="1088357" y="42679"/>
                  <a:pt x="1184563" y="41692"/>
                </a:cubicBezTo>
                <a:lnTo>
                  <a:pt x="5143500" y="20910"/>
                </a:lnTo>
                <a:lnTo>
                  <a:pt x="5278581" y="10519"/>
                </a:lnTo>
                <a:cubicBezTo>
                  <a:pt x="5421857" y="-1940"/>
                  <a:pt x="5336525" y="128"/>
                  <a:pt x="5444836" y="128"/>
                </a:cubicBezTo>
              </a:path>
            </a:pathLst>
          </a:custGeom>
          <a:noFill/>
          <a:ln w="25400" cap="flat" cmpd="sng" algn="ctr">
            <a:solidFill>
              <a:srgbClr val="0101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任意多边形 69">
            <a:extLst>
              <a:ext uri="{FF2B5EF4-FFF2-40B4-BE49-F238E27FC236}">
                <a16:creationId xmlns:a16="http://schemas.microsoft.com/office/drawing/2014/main" id="{821D839B-BD93-4B35-A679-E58B546A6DEB}"/>
              </a:ext>
            </a:extLst>
          </p:cNvPr>
          <p:cNvSpPr/>
          <p:nvPr/>
        </p:nvSpPr>
        <p:spPr>
          <a:xfrm>
            <a:off x="539552" y="3118837"/>
            <a:ext cx="7177008" cy="118804"/>
          </a:xfrm>
          <a:custGeom>
            <a:avLst/>
            <a:gdLst>
              <a:gd name="connsiteX0" fmla="*/ 0 w 5444836"/>
              <a:gd name="connsiteY0" fmla="*/ 104038 h 104038"/>
              <a:gd name="connsiteX1" fmla="*/ 477981 w 5444836"/>
              <a:gd name="connsiteY1" fmla="*/ 83256 h 104038"/>
              <a:gd name="connsiteX2" fmla="*/ 519545 w 5444836"/>
              <a:gd name="connsiteY2" fmla="*/ 72865 h 104038"/>
              <a:gd name="connsiteX3" fmla="*/ 571500 w 5444836"/>
              <a:gd name="connsiteY3" fmla="*/ 62474 h 104038"/>
              <a:gd name="connsiteX4" fmla="*/ 1184563 w 5444836"/>
              <a:gd name="connsiteY4" fmla="*/ 41692 h 104038"/>
              <a:gd name="connsiteX5" fmla="*/ 5143500 w 5444836"/>
              <a:gd name="connsiteY5" fmla="*/ 20910 h 104038"/>
              <a:gd name="connsiteX6" fmla="*/ 5278581 w 5444836"/>
              <a:gd name="connsiteY6" fmla="*/ 10519 h 104038"/>
              <a:gd name="connsiteX7" fmla="*/ 5444836 w 5444836"/>
              <a:gd name="connsiteY7" fmla="*/ 128 h 10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4836" h="104038">
                <a:moveTo>
                  <a:pt x="0" y="104038"/>
                </a:moveTo>
                <a:cubicBezTo>
                  <a:pt x="198358" y="64366"/>
                  <a:pt x="-22900" y="105518"/>
                  <a:pt x="477981" y="83256"/>
                </a:cubicBezTo>
                <a:cubicBezTo>
                  <a:pt x="492248" y="82622"/>
                  <a:pt x="505604" y="75963"/>
                  <a:pt x="519545" y="72865"/>
                </a:cubicBezTo>
                <a:cubicBezTo>
                  <a:pt x="536786" y="69034"/>
                  <a:pt x="553911" y="64073"/>
                  <a:pt x="571500" y="62474"/>
                </a:cubicBezTo>
                <a:cubicBezTo>
                  <a:pt x="731602" y="47919"/>
                  <a:pt x="1088357" y="42679"/>
                  <a:pt x="1184563" y="41692"/>
                </a:cubicBezTo>
                <a:lnTo>
                  <a:pt x="5143500" y="20910"/>
                </a:lnTo>
                <a:lnTo>
                  <a:pt x="5278581" y="10519"/>
                </a:lnTo>
                <a:cubicBezTo>
                  <a:pt x="5421857" y="-1940"/>
                  <a:pt x="5336525" y="128"/>
                  <a:pt x="5444836" y="128"/>
                </a:cubicBezTo>
              </a:path>
            </a:pathLst>
          </a:custGeom>
          <a:noFill/>
          <a:ln w="25400" cap="flat" cmpd="sng" algn="ctr">
            <a:solidFill>
              <a:srgbClr val="01010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14">
            <a:extLst>
              <a:ext uri="{FF2B5EF4-FFF2-40B4-BE49-F238E27FC236}">
                <a16:creationId xmlns:a16="http://schemas.microsoft.com/office/drawing/2014/main" id="{9481A3E0-3401-4083-BD00-B8DE47515816}"/>
              </a:ext>
            </a:extLst>
          </p:cNvPr>
          <p:cNvSpPr txBox="1"/>
          <p:nvPr/>
        </p:nvSpPr>
        <p:spPr>
          <a:xfrm>
            <a:off x="575216" y="4659032"/>
            <a:ext cx="4033930" cy="369332"/>
          </a:xfrm>
          <a:prstGeom prst="rect">
            <a:avLst/>
          </a:prstGeom>
          <a:noFill/>
        </p:spPr>
        <p:txBody>
          <a:bodyPr wrap="square" rtlCol="0">
            <a:spAutoFit/>
          </a:bodyPr>
          <a:lstStyle/>
          <a:p>
            <a:r>
              <a:rPr lang="en-US" altLang="zh-CN" b="1"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Author</a:t>
            </a:r>
            <a:r>
              <a:rPr lang="zh-CN" altLang="en-US" b="1"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a:t>
            </a:r>
            <a:r>
              <a:rPr lang="en-US" altLang="zh-CN" b="1"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CL</a:t>
            </a:r>
            <a:endParaRPr lang="zh-CN" altLang="en-US" b="1"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5">
            <a:extLst>
              <a:ext uri="{FF2B5EF4-FFF2-40B4-BE49-F238E27FC236}">
                <a16:creationId xmlns:a16="http://schemas.microsoft.com/office/drawing/2014/main" id="{3774C586-6D6F-4E73-B44F-9FA99F5A6A3C}"/>
              </a:ext>
            </a:extLst>
          </p:cNvPr>
          <p:cNvSpPr>
            <a:spLocks noEditPoints="1"/>
          </p:cNvSpPr>
          <p:nvPr/>
        </p:nvSpPr>
        <p:spPr bwMode="auto">
          <a:xfrm>
            <a:off x="7699492" y="1837529"/>
            <a:ext cx="759170" cy="624354"/>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ysClr val="windowText" lastClr="000000">
              <a:lumMod val="75000"/>
              <a:lumOff val="2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5">
            <a:extLst>
              <a:ext uri="{FF2B5EF4-FFF2-40B4-BE49-F238E27FC236}">
                <a16:creationId xmlns:a16="http://schemas.microsoft.com/office/drawing/2014/main" id="{EAA1028A-6072-4A22-8699-0FB86FA73840}"/>
              </a:ext>
            </a:extLst>
          </p:cNvPr>
          <p:cNvSpPr>
            <a:spLocks noEditPoints="1"/>
          </p:cNvSpPr>
          <p:nvPr/>
        </p:nvSpPr>
        <p:spPr bwMode="auto">
          <a:xfrm>
            <a:off x="10477724" y="2149706"/>
            <a:ext cx="445700" cy="366551"/>
          </a:xfrm>
          <a:custGeom>
            <a:avLst/>
            <a:gdLst>
              <a:gd name="T0" fmla="*/ 168 w 214"/>
              <a:gd name="T1" fmla="*/ 88 h 203"/>
              <a:gd name="T2" fmla="*/ 185 w 214"/>
              <a:gd name="T3" fmla="*/ 29 h 203"/>
              <a:gd name="T4" fmla="*/ 122 w 214"/>
              <a:gd name="T5" fmla="*/ 52 h 203"/>
              <a:gd name="T6" fmla="*/ 65 w 214"/>
              <a:gd name="T7" fmla="*/ 6 h 203"/>
              <a:gd name="T8" fmla="*/ 7 w 214"/>
              <a:gd name="T9" fmla="*/ 67 h 203"/>
              <a:gd name="T10" fmla="*/ 28 w 214"/>
              <a:gd name="T11" fmla="*/ 100 h 203"/>
              <a:gd name="T12" fmla="*/ 29 w 214"/>
              <a:gd name="T13" fmla="*/ 183 h 203"/>
              <a:gd name="T14" fmla="*/ 95 w 214"/>
              <a:gd name="T15" fmla="*/ 154 h 203"/>
              <a:gd name="T16" fmla="*/ 121 w 214"/>
              <a:gd name="T17" fmla="*/ 197 h 203"/>
              <a:gd name="T18" fmla="*/ 208 w 214"/>
              <a:gd name="T19" fmla="*/ 149 h 203"/>
              <a:gd name="T20" fmla="*/ 171 w 214"/>
              <a:gd name="T21" fmla="*/ 59 h 203"/>
              <a:gd name="T22" fmla="*/ 179 w 214"/>
              <a:gd name="T23" fmla="*/ 41 h 203"/>
              <a:gd name="T24" fmla="*/ 144 w 214"/>
              <a:gd name="T25" fmla="*/ 54 h 203"/>
              <a:gd name="T26" fmla="*/ 169 w 214"/>
              <a:gd name="T27" fmla="*/ 64 h 203"/>
              <a:gd name="T28" fmla="*/ 143 w 214"/>
              <a:gd name="T29" fmla="*/ 54 h 203"/>
              <a:gd name="T30" fmla="*/ 138 w 214"/>
              <a:gd name="T31" fmla="*/ 56 h 203"/>
              <a:gd name="T32" fmla="*/ 158 w 214"/>
              <a:gd name="T33" fmla="*/ 86 h 203"/>
              <a:gd name="T34" fmla="*/ 125 w 214"/>
              <a:gd name="T35" fmla="*/ 61 h 203"/>
              <a:gd name="T36" fmla="*/ 45 w 214"/>
              <a:gd name="T37" fmla="*/ 173 h 203"/>
              <a:gd name="T38" fmla="*/ 59 w 214"/>
              <a:gd name="T39" fmla="*/ 164 h 203"/>
              <a:gd name="T40" fmla="*/ 45 w 214"/>
              <a:gd name="T41" fmla="*/ 173 h 203"/>
              <a:gd name="T42" fmla="*/ 61 w 214"/>
              <a:gd name="T43" fmla="*/ 162 h 203"/>
              <a:gd name="T44" fmla="*/ 59 w 214"/>
              <a:gd name="T45" fmla="*/ 148 h 203"/>
              <a:gd name="T46" fmla="*/ 70 w 214"/>
              <a:gd name="T47" fmla="*/ 158 h 203"/>
              <a:gd name="T48" fmla="*/ 74 w 214"/>
              <a:gd name="T49" fmla="*/ 156 h 203"/>
              <a:gd name="T50" fmla="*/ 60 w 214"/>
              <a:gd name="T51" fmla="*/ 145 h 203"/>
              <a:gd name="T52" fmla="*/ 84 w 214"/>
              <a:gd name="T53" fmla="*/ 149 h 203"/>
              <a:gd name="T54" fmla="*/ 95 w 214"/>
              <a:gd name="T55" fmla="*/ 142 h 203"/>
              <a:gd name="T56" fmla="*/ 67 w 214"/>
              <a:gd name="T57" fmla="*/ 133 h 203"/>
              <a:gd name="T58" fmla="*/ 69 w 214"/>
              <a:gd name="T59" fmla="*/ 121 h 203"/>
              <a:gd name="T60" fmla="*/ 21 w 214"/>
              <a:gd name="T61" fmla="*/ 76 h 203"/>
              <a:gd name="T62" fmla="*/ 95 w 214"/>
              <a:gd name="T63" fmla="*/ 142 h 203"/>
              <a:gd name="T64" fmla="*/ 103 w 214"/>
              <a:gd name="T65" fmla="*/ 146 h 203"/>
              <a:gd name="T66" fmla="*/ 116 w 214"/>
              <a:gd name="T67" fmla="*/ 182 h 203"/>
              <a:gd name="T68" fmla="*/ 27 w 214"/>
              <a:gd name="T69" fmla="*/ 77 h 203"/>
              <a:gd name="T70" fmla="*/ 39 w 214"/>
              <a:gd name="T71" fmla="*/ 79 h 203"/>
              <a:gd name="T72" fmla="*/ 124 w 214"/>
              <a:gd name="T73" fmla="*/ 157 h 203"/>
              <a:gd name="T74" fmla="*/ 48 w 214"/>
              <a:gd name="T75" fmla="*/ 81 h 203"/>
              <a:gd name="T76" fmla="*/ 71 w 214"/>
              <a:gd name="T77" fmla="*/ 84 h 203"/>
              <a:gd name="T78" fmla="*/ 127 w 214"/>
              <a:gd name="T79" fmla="*/ 144 h 203"/>
              <a:gd name="T80" fmla="*/ 133 w 214"/>
              <a:gd name="T81" fmla="*/ 129 h 203"/>
              <a:gd name="T82" fmla="*/ 72 w 214"/>
              <a:gd name="T83" fmla="*/ 77 h 203"/>
              <a:gd name="T84" fmla="*/ 117 w 214"/>
              <a:gd name="T85" fmla="*/ 103 h 203"/>
              <a:gd name="T86" fmla="*/ 138 w 214"/>
              <a:gd name="T87" fmla="*/ 128 h 203"/>
              <a:gd name="T88" fmla="*/ 167 w 214"/>
              <a:gd name="T89" fmla="*/ 133 h 203"/>
              <a:gd name="T90" fmla="*/ 72 w 214"/>
              <a:gd name="T91" fmla="*/ 60 h 203"/>
              <a:gd name="T92" fmla="*/ 178 w 214"/>
              <a:gd name="T93" fmla="*/ 137 h 203"/>
              <a:gd name="T94" fmla="*/ 188 w 214"/>
              <a:gd name="T95" fmla="*/ 138 h 203"/>
              <a:gd name="T96" fmla="*/ 73 w 214"/>
              <a:gd name="T97" fmla="*/ 16 h 203"/>
              <a:gd name="T98" fmla="*/ 116 w 214"/>
              <a:gd name="T99" fmla="*/ 62 h 203"/>
              <a:gd name="T100" fmla="*/ 141 w 214"/>
              <a:gd name="T101" fmla="*/ 81 h 203"/>
              <a:gd name="T102" fmla="*/ 154 w 214"/>
              <a:gd name="T103" fmla="*/ 94 h 203"/>
              <a:gd name="T104" fmla="*/ 194 w 214"/>
              <a:gd name="T105"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4" h="203">
                <a:moveTo>
                  <a:pt x="210" y="140"/>
                </a:moveTo>
                <a:cubicBezTo>
                  <a:pt x="196" y="129"/>
                  <a:pt x="162" y="108"/>
                  <a:pt x="168" y="88"/>
                </a:cubicBezTo>
                <a:cubicBezTo>
                  <a:pt x="174" y="70"/>
                  <a:pt x="185" y="53"/>
                  <a:pt x="191" y="35"/>
                </a:cubicBezTo>
                <a:cubicBezTo>
                  <a:pt x="192" y="31"/>
                  <a:pt x="189" y="27"/>
                  <a:pt x="185" y="29"/>
                </a:cubicBezTo>
                <a:cubicBezTo>
                  <a:pt x="175" y="32"/>
                  <a:pt x="164" y="36"/>
                  <a:pt x="154" y="40"/>
                </a:cubicBezTo>
                <a:cubicBezTo>
                  <a:pt x="146" y="43"/>
                  <a:pt x="130" y="53"/>
                  <a:pt x="122" y="52"/>
                </a:cubicBezTo>
                <a:cubicBezTo>
                  <a:pt x="105" y="50"/>
                  <a:pt x="84" y="15"/>
                  <a:pt x="73" y="3"/>
                </a:cubicBezTo>
                <a:cubicBezTo>
                  <a:pt x="70" y="0"/>
                  <a:pt x="66" y="2"/>
                  <a:pt x="65" y="6"/>
                </a:cubicBezTo>
                <a:cubicBezTo>
                  <a:pt x="63" y="30"/>
                  <a:pt x="63" y="53"/>
                  <a:pt x="66" y="77"/>
                </a:cubicBezTo>
                <a:cubicBezTo>
                  <a:pt x="47" y="69"/>
                  <a:pt x="27" y="65"/>
                  <a:pt x="7" y="67"/>
                </a:cubicBezTo>
                <a:cubicBezTo>
                  <a:pt x="2" y="67"/>
                  <a:pt x="0" y="72"/>
                  <a:pt x="3" y="75"/>
                </a:cubicBezTo>
                <a:cubicBezTo>
                  <a:pt x="11" y="84"/>
                  <a:pt x="19" y="92"/>
                  <a:pt x="28" y="100"/>
                </a:cubicBezTo>
                <a:cubicBezTo>
                  <a:pt x="34" y="105"/>
                  <a:pt x="52" y="116"/>
                  <a:pt x="55" y="123"/>
                </a:cubicBezTo>
                <a:cubicBezTo>
                  <a:pt x="61" y="138"/>
                  <a:pt x="36" y="169"/>
                  <a:pt x="29" y="183"/>
                </a:cubicBezTo>
                <a:cubicBezTo>
                  <a:pt x="27" y="188"/>
                  <a:pt x="31" y="192"/>
                  <a:pt x="36" y="190"/>
                </a:cubicBezTo>
                <a:cubicBezTo>
                  <a:pt x="56" y="179"/>
                  <a:pt x="76" y="167"/>
                  <a:pt x="95" y="154"/>
                </a:cubicBezTo>
                <a:cubicBezTo>
                  <a:pt x="100" y="169"/>
                  <a:pt x="106" y="184"/>
                  <a:pt x="112" y="199"/>
                </a:cubicBezTo>
                <a:cubicBezTo>
                  <a:pt x="114" y="203"/>
                  <a:pt x="120" y="201"/>
                  <a:pt x="121" y="197"/>
                </a:cubicBezTo>
                <a:cubicBezTo>
                  <a:pt x="127" y="178"/>
                  <a:pt x="133" y="158"/>
                  <a:pt x="139" y="139"/>
                </a:cubicBezTo>
                <a:cubicBezTo>
                  <a:pt x="162" y="146"/>
                  <a:pt x="184" y="149"/>
                  <a:pt x="208" y="149"/>
                </a:cubicBezTo>
                <a:cubicBezTo>
                  <a:pt x="213" y="149"/>
                  <a:pt x="214" y="142"/>
                  <a:pt x="210" y="140"/>
                </a:cubicBezTo>
                <a:close/>
                <a:moveTo>
                  <a:pt x="171" y="59"/>
                </a:moveTo>
                <a:cubicBezTo>
                  <a:pt x="167" y="56"/>
                  <a:pt x="163" y="52"/>
                  <a:pt x="158" y="49"/>
                </a:cubicBezTo>
                <a:cubicBezTo>
                  <a:pt x="165" y="46"/>
                  <a:pt x="172" y="44"/>
                  <a:pt x="179" y="41"/>
                </a:cubicBezTo>
                <a:cubicBezTo>
                  <a:pt x="176" y="47"/>
                  <a:pt x="174" y="53"/>
                  <a:pt x="171" y="59"/>
                </a:cubicBezTo>
                <a:close/>
                <a:moveTo>
                  <a:pt x="144" y="54"/>
                </a:moveTo>
                <a:cubicBezTo>
                  <a:pt x="147" y="53"/>
                  <a:pt x="151" y="51"/>
                  <a:pt x="154" y="50"/>
                </a:cubicBezTo>
                <a:cubicBezTo>
                  <a:pt x="159" y="55"/>
                  <a:pt x="164" y="59"/>
                  <a:pt x="169" y="64"/>
                </a:cubicBezTo>
                <a:cubicBezTo>
                  <a:pt x="168" y="66"/>
                  <a:pt x="167" y="69"/>
                  <a:pt x="166" y="72"/>
                </a:cubicBezTo>
                <a:cubicBezTo>
                  <a:pt x="158" y="67"/>
                  <a:pt x="150" y="61"/>
                  <a:pt x="143" y="54"/>
                </a:cubicBezTo>
                <a:cubicBezTo>
                  <a:pt x="144" y="54"/>
                  <a:pt x="144" y="54"/>
                  <a:pt x="144" y="54"/>
                </a:cubicBezTo>
                <a:close/>
                <a:moveTo>
                  <a:pt x="138" y="56"/>
                </a:moveTo>
                <a:cubicBezTo>
                  <a:pt x="145" y="65"/>
                  <a:pt x="153" y="72"/>
                  <a:pt x="163" y="77"/>
                </a:cubicBezTo>
                <a:cubicBezTo>
                  <a:pt x="162" y="80"/>
                  <a:pt x="160" y="83"/>
                  <a:pt x="158" y="86"/>
                </a:cubicBezTo>
                <a:cubicBezTo>
                  <a:pt x="154" y="83"/>
                  <a:pt x="149" y="80"/>
                  <a:pt x="145" y="76"/>
                </a:cubicBezTo>
                <a:cubicBezTo>
                  <a:pt x="138" y="71"/>
                  <a:pt x="131" y="66"/>
                  <a:pt x="125" y="61"/>
                </a:cubicBezTo>
                <a:cubicBezTo>
                  <a:pt x="129" y="60"/>
                  <a:pt x="134" y="58"/>
                  <a:pt x="138" y="56"/>
                </a:cubicBezTo>
                <a:close/>
                <a:moveTo>
                  <a:pt x="45" y="173"/>
                </a:moveTo>
                <a:cubicBezTo>
                  <a:pt x="48" y="169"/>
                  <a:pt x="50" y="164"/>
                  <a:pt x="53" y="160"/>
                </a:cubicBezTo>
                <a:cubicBezTo>
                  <a:pt x="55" y="161"/>
                  <a:pt x="57" y="163"/>
                  <a:pt x="59" y="164"/>
                </a:cubicBezTo>
                <a:cubicBezTo>
                  <a:pt x="59" y="165"/>
                  <a:pt x="59" y="165"/>
                  <a:pt x="60" y="165"/>
                </a:cubicBezTo>
                <a:cubicBezTo>
                  <a:pt x="55" y="168"/>
                  <a:pt x="50" y="170"/>
                  <a:pt x="45" y="173"/>
                </a:cubicBezTo>
                <a:close/>
                <a:moveTo>
                  <a:pt x="61" y="164"/>
                </a:moveTo>
                <a:cubicBezTo>
                  <a:pt x="62" y="163"/>
                  <a:pt x="62" y="162"/>
                  <a:pt x="61" y="162"/>
                </a:cubicBezTo>
                <a:cubicBezTo>
                  <a:pt x="59" y="160"/>
                  <a:pt x="57" y="158"/>
                  <a:pt x="55" y="156"/>
                </a:cubicBezTo>
                <a:cubicBezTo>
                  <a:pt x="56" y="153"/>
                  <a:pt x="57" y="151"/>
                  <a:pt x="59" y="148"/>
                </a:cubicBezTo>
                <a:cubicBezTo>
                  <a:pt x="61" y="150"/>
                  <a:pt x="63" y="152"/>
                  <a:pt x="66" y="154"/>
                </a:cubicBezTo>
                <a:cubicBezTo>
                  <a:pt x="67" y="156"/>
                  <a:pt x="69" y="157"/>
                  <a:pt x="70" y="158"/>
                </a:cubicBezTo>
                <a:cubicBezTo>
                  <a:pt x="67" y="160"/>
                  <a:pt x="64" y="162"/>
                  <a:pt x="61" y="164"/>
                </a:cubicBezTo>
                <a:close/>
                <a:moveTo>
                  <a:pt x="74" y="156"/>
                </a:moveTo>
                <a:cubicBezTo>
                  <a:pt x="72" y="154"/>
                  <a:pt x="69" y="153"/>
                  <a:pt x="67" y="151"/>
                </a:cubicBezTo>
                <a:cubicBezTo>
                  <a:pt x="65" y="149"/>
                  <a:pt x="62" y="147"/>
                  <a:pt x="60" y="145"/>
                </a:cubicBezTo>
                <a:cubicBezTo>
                  <a:pt x="62" y="142"/>
                  <a:pt x="63" y="139"/>
                  <a:pt x="65" y="136"/>
                </a:cubicBezTo>
                <a:cubicBezTo>
                  <a:pt x="71" y="141"/>
                  <a:pt x="77" y="146"/>
                  <a:pt x="84" y="149"/>
                </a:cubicBezTo>
                <a:cubicBezTo>
                  <a:pt x="80" y="152"/>
                  <a:pt x="77" y="154"/>
                  <a:pt x="74" y="156"/>
                </a:cubicBezTo>
                <a:close/>
                <a:moveTo>
                  <a:pt x="95" y="142"/>
                </a:moveTo>
                <a:cubicBezTo>
                  <a:pt x="92" y="144"/>
                  <a:pt x="90" y="145"/>
                  <a:pt x="87" y="147"/>
                </a:cubicBezTo>
                <a:cubicBezTo>
                  <a:pt x="80" y="142"/>
                  <a:pt x="73" y="137"/>
                  <a:pt x="67" y="133"/>
                </a:cubicBezTo>
                <a:cubicBezTo>
                  <a:pt x="68" y="131"/>
                  <a:pt x="68" y="129"/>
                  <a:pt x="69" y="127"/>
                </a:cubicBezTo>
                <a:cubicBezTo>
                  <a:pt x="70" y="126"/>
                  <a:pt x="70" y="123"/>
                  <a:pt x="69" y="121"/>
                </a:cubicBezTo>
                <a:cubicBezTo>
                  <a:pt x="51" y="107"/>
                  <a:pt x="34" y="92"/>
                  <a:pt x="18" y="76"/>
                </a:cubicBezTo>
                <a:cubicBezTo>
                  <a:pt x="19" y="76"/>
                  <a:pt x="20" y="76"/>
                  <a:pt x="21" y="76"/>
                </a:cubicBezTo>
                <a:cubicBezTo>
                  <a:pt x="46" y="98"/>
                  <a:pt x="71" y="120"/>
                  <a:pt x="97" y="141"/>
                </a:cubicBezTo>
                <a:cubicBezTo>
                  <a:pt x="96" y="141"/>
                  <a:pt x="96" y="141"/>
                  <a:pt x="95" y="142"/>
                </a:cubicBezTo>
                <a:close/>
                <a:moveTo>
                  <a:pt x="116" y="182"/>
                </a:moveTo>
                <a:cubicBezTo>
                  <a:pt x="111" y="170"/>
                  <a:pt x="107" y="158"/>
                  <a:pt x="103" y="146"/>
                </a:cubicBezTo>
                <a:cubicBezTo>
                  <a:pt x="109" y="151"/>
                  <a:pt x="116" y="156"/>
                  <a:pt x="122" y="161"/>
                </a:cubicBezTo>
                <a:cubicBezTo>
                  <a:pt x="120" y="168"/>
                  <a:pt x="118" y="175"/>
                  <a:pt x="116" y="182"/>
                </a:cubicBezTo>
                <a:close/>
                <a:moveTo>
                  <a:pt x="124" y="157"/>
                </a:moveTo>
                <a:cubicBezTo>
                  <a:pt x="93" y="129"/>
                  <a:pt x="60" y="102"/>
                  <a:pt x="27" y="77"/>
                </a:cubicBezTo>
                <a:cubicBezTo>
                  <a:pt x="31" y="77"/>
                  <a:pt x="35" y="78"/>
                  <a:pt x="39" y="79"/>
                </a:cubicBezTo>
                <a:cubicBezTo>
                  <a:pt x="39" y="79"/>
                  <a:pt x="39" y="79"/>
                  <a:pt x="39" y="79"/>
                </a:cubicBezTo>
                <a:cubicBezTo>
                  <a:pt x="69" y="102"/>
                  <a:pt x="97" y="125"/>
                  <a:pt x="126" y="148"/>
                </a:cubicBezTo>
                <a:cubicBezTo>
                  <a:pt x="125" y="151"/>
                  <a:pt x="124" y="154"/>
                  <a:pt x="124" y="157"/>
                </a:cubicBezTo>
                <a:close/>
                <a:moveTo>
                  <a:pt x="127" y="144"/>
                </a:moveTo>
                <a:cubicBezTo>
                  <a:pt x="102" y="121"/>
                  <a:pt x="75" y="100"/>
                  <a:pt x="48" y="81"/>
                </a:cubicBezTo>
                <a:cubicBezTo>
                  <a:pt x="53" y="82"/>
                  <a:pt x="59" y="85"/>
                  <a:pt x="64" y="87"/>
                </a:cubicBezTo>
                <a:cubicBezTo>
                  <a:pt x="68" y="89"/>
                  <a:pt x="70" y="87"/>
                  <a:pt x="71" y="84"/>
                </a:cubicBezTo>
                <a:cubicBezTo>
                  <a:pt x="91" y="101"/>
                  <a:pt x="111" y="117"/>
                  <a:pt x="131" y="133"/>
                </a:cubicBezTo>
                <a:cubicBezTo>
                  <a:pt x="130" y="137"/>
                  <a:pt x="129" y="141"/>
                  <a:pt x="127" y="144"/>
                </a:cubicBezTo>
                <a:close/>
                <a:moveTo>
                  <a:pt x="138" y="128"/>
                </a:moveTo>
                <a:cubicBezTo>
                  <a:pt x="136" y="127"/>
                  <a:pt x="134" y="128"/>
                  <a:pt x="133" y="129"/>
                </a:cubicBezTo>
                <a:cubicBezTo>
                  <a:pt x="113" y="112"/>
                  <a:pt x="92" y="96"/>
                  <a:pt x="72" y="79"/>
                </a:cubicBezTo>
                <a:cubicBezTo>
                  <a:pt x="72" y="78"/>
                  <a:pt x="72" y="78"/>
                  <a:pt x="72" y="77"/>
                </a:cubicBezTo>
                <a:cubicBezTo>
                  <a:pt x="72" y="73"/>
                  <a:pt x="72" y="69"/>
                  <a:pt x="72" y="66"/>
                </a:cubicBezTo>
                <a:cubicBezTo>
                  <a:pt x="86" y="79"/>
                  <a:pt x="101" y="91"/>
                  <a:pt x="117" y="103"/>
                </a:cubicBezTo>
                <a:cubicBezTo>
                  <a:pt x="130" y="113"/>
                  <a:pt x="142" y="125"/>
                  <a:pt x="157" y="133"/>
                </a:cubicBezTo>
                <a:cubicBezTo>
                  <a:pt x="150" y="132"/>
                  <a:pt x="144" y="130"/>
                  <a:pt x="138" y="128"/>
                </a:cubicBezTo>
                <a:close/>
                <a:moveTo>
                  <a:pt x="167" y="136"/>
                </a:moveTo>
                <a:cubicBezTo>
                  <a:pt x="168" y="135"/>
                  <a:pt x="168" y="134"/>
                  <a:pt x="167" y="133"/>
                </a:cubicBezTo>
                <a:cubicBezTo>
                  <a:pt x="153" y="119"/>
                  <a:pt x="136" y="109"/>
                  <a:pt x="121" y="98"/>
                </a:cubicBezTo>
                <a:cubicBezTo>
                  <a:pt x="105" y="85"/>
                  <a:pt x="88" y="72"/>
                  <a:pt x="72" y="60"/>
                </a:cubicBezTo>
                <a:cubicBezTo>
                  <a:pt x="72" y="54"/>
                  <a:pt x="72" y="48"/>
                  <a:pt x="72" y="43"/>
                </a:cubicBezTo>
                <a:cubicBezTo>
                  <a:pt x="108" y="74"/>
                  <a:pt x="142" y="106"/>
                  <a:pt x="178" y="137"/>
                </a:cubicBezTo>
                <a:cubicBezTo>
                  <a:pt x="174" y="137"/>
                  <a:pt x="171" y="136"/>
                  <a:pt x="167" y="136"/>
                </a:cubicBezTo>
                <a:close/>
                <a:moveTo>
                  <a:pt x="188" y="138"/>
                </a:moveTo>
                <a:cubicBezTo>
                  <a:pt x="152" y="102"/>
                  <a:pt x="112" y="69"/>
                  <a:pt x="72" y="37"/>
                </a:cubicBezTo>
                <a:cubicBezTo>
                  <a:pt x="72" y="30"/>
                  <a:pt x="73" y="23"/>
                  <a:pt x="73" y="16"/>
                </a:cubicBezTo>
                <a:cubicBezTo>
                  <a:pt x="81" y="25"/>
                  <a:pt x="89" y="34"/>
                  <a:pt x="97" y="43"/>
                </a:cubicBezTo>
                <a:cubicBezTo>
                  <a:pt x="101" y="49"/>
                  <a:pt x="108" y="60"/>
                  <a:pt x="116" y="62"/>
                </a:cubicBezTo>
                <a:cubicBezTo>
                  <a:pt x="117" y="62"/>
                  <a:pt x="117" y="62"/>
                  <a:pt x="118" y="62"/>
                </a:cubicBezTo>
                <a:cubicBezTo>
                  <a:pt x="126" y="68"/>
                  <a:pt x="134" y="75"/>
                  <a:pt x="141" y="81"/>
                </a:cubicBezTo>
                <a:cubicBezTo>
                  <a:pt x="146" y="84"/>
                  <a:pt x="150" y="89"/>
                  <a:pt x="155" y="92"/>
                </a:cubicBezTo>
                <a:cubicBezTo>
                  <a:pt x="155" y="93"/>
                  <a:pt x="154" y="94"/>
                  <a:pt x="154" y="94"/>
                </a:cubicBezTo>
                <a:cubicBezTo>
                  <a:pt x="153" y="96"/>
                  <a:pt x="153" y="99"/>
                  <a:pt x="155" y="100"/>
                </a:cubicBezTo>
                <a:cubicBezTo>
                  <a:pt x="167" y="114"/>
                  <a:pt x="180" y="127"/>
                  <a:pt x="194" y="139"/>
                </a:cubicBezTo>
                <a:cubicBezTo>
                  <a:pt x="192" y="139"/>
                  <a:pt x="190" y="138"/>
                  <a:pt x="188" y="138"/>
                </a:cubicBezTo>
                <a:close/>
              </a:path>
            </a:pathLst>
          </a:custGeom>
          <a:solidFill>
            <a:sysClr val="windowText" lastClr="000000">
              <a:lumMod val="75000"/>
              <a:lumOff val="2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6">
            <a:extLst>
              <a:ext uri="{FF2B5EF4-FFF2-40B4-BE49-F238E27FC236}">
                <a16:creationId xmlns:a16="http://schemas.microsoft.com/office/drawing/2014/main" id="{BB61DA32-601E-46AE-BA7D-42D2E5E1E02B}"/>
              </a:ext>
            </a:extLst>
          </p:cNvPr>
          <p:cNvSpPr/>
          <p:nvPr/>
        </p:nvSpPr>
        <p:spPr>
          <a:xfrm>
            <a:off x="-14894" y="6523072"/>
            <a:ext cx="12192000" cy="202975"/>
          </a:xfrm>
          <a:custGeom>
            <a:avLst/>
            <a:gdLst>
              <a:gd name="connsiteX0" fmla="*/ 0 w 12296633"/>
              <a:gd name="connsiteY0" fmla="*/ 0 h 204717"/>
              <a:gd name="connsiteX1" fmla="*/ 682388 w 12296633"/>
              <a:gd name="connsiteY1" fmla="*/ 27296 h 204717"/>
              <a:gd name="connsiteX2" fmla="*/ 723332 w 12296633"/>
              <a:gd name="connsiteY2" fmla="*/ 40944 h 204717"/>
              <a:gd name="connsiteX3" fmla="*/ 805218 w 12296633"/>
              <a:gd name="connsiteY3" fmla="*/ 54592 h 204717"/>
              <a:gd name="connsiteX4" fmla="*/ 968991 w 12296633"/>
              <a:gd name="connsiteY4" fmla="*/ 95535 h 204717"/>
              <a:gd name="connsiteX5" fmla="*/ 1856096 w 12296633"/>
              <a:gd name="connsiteY5" fmla="*/ 81887 h 204717"/>
              <a:gd name="connsiteX6" fmla="*/ 1951630 w 12296633"/>
              <a:gd name="connsiteY6" fmla="*/ 68239 h 204717"/>
              <a:gd name="connsiteX7" fmla="*/ 1992573 w 12296633"/>
              <a:gd name="connsiteY7" fmla="*/ 54592 h 204717"/>
              <a:gd name="connsiteX8" fmla="*/ 2047164 w 12296633"/>
              <a:gd name="connsiteY8" fmla="*/ 68239 h 204717"/>
              <a:gd name="connsiteX9" fmla="*/ 2088108 w 12296633"/>
              <a:gd name="connsiteY9" fmla="*/ 81887 h 204717"/>
              <a:gd name="connsiteX10" fmla="*/ 2197290 w 12296633"/>
              <a:gd name="connsiteY10" fmla="*/ 109183 h 204717"/>
              <a:gd name="connsiteX11" fmla="*/ 2251881 w 12296633"/>
              <a:gd name="connsiteY11" fmla="*/ 122830 h 204717"/>
              <a:gd name="connsiteX12" fmla="*/ 2292824 w 12296633"/>
              <a:gd name="connsiteY12" fmla="*/ 136478 h 204717"/>
              <a:gd name="connsiteX13" fmla="*/ 2442949 w 12296633"/>
              <a:gd name="connsiteY13" fmla="*/ 150126 h 204717"/>
              <a:gd name="connsiteX14" fmla="*/ 3125338 w 12296633"/>
              <a:gd name="connsiteY14" fmla="*/ 177421 h 204717"/>
              <a:gd name="connsiteX15" fmla="*/ 3179929 w 12296633"/>
              <a:gd name="connsiteY15" fmla="*/ 191069 h 204717"/>
              <a:gd name="connsiteX16" fmla="*/ 3261815 w 12296633"/>
              <a:gd name="connsiteY16" fmla="*/ 204717 h 204717"/>
              <a:gd name="connsiteX17" fmla="*/ 3671248 w 12296633"/>
              <a:gd name="connsiteY17" fmla="*/ 191069 h 204717"/>
              <a:gd name="connsiteX18" fmla="*/ 3712191 w 12296633"/>
              <a:gd name="connsiteY18" fmla="*/ 177421 h 204717"/>
              <a:gd name="connsiteX19" fmla="*/ 3780430 w 12296633"/>
              <a:gd name="connsiteY19" fmla="*/ 163774 h 204717"/>
              <a:gd name="connsiteX20" fmla="*/ 3821373 w 12296633"/>
              <a:gd name="connsiteY20" fmla="*/ 150126 h 204717"/>
              <a:gd name="connsiteX21" fmla="*/ 3998794 w 12296633"/>
              <a:gd name="connsiteY21" fmla="*/ 122830 h 204717"/>
              <a:gd name="connsiteX22" fmla="*/ 4053385 w 12296633"/>
              <a:gd name="connsiteY22" fmla="*/ 109183 h 204717"/>
              <a:gd name="connsiteX23" fmla="*/ 4312693 w 12296633"/>
              <a:gd name="connsiteY23" fmla="*/ 136478 h 204717"/>
              <a:gd name="connsiteX24" fmla="*/ 4367284 w 12296633"/>
              <a:gd name="connsiteY24" fmla="*/ 163774 h 204717"/>
              <a:gd name="connsiteX25" fmla="*/ 4544705 w 12296633"/>
              <a:gd name="connsiteY25" fmla="*/ 177421 h 204717"/>
              <a:gd name="connsiteX26" fmla="*/ 4735773 w 12296633"/>
              <a:gd name="connsiteY26" fmla="*/ 204717 h 204717"/>
              <a:gd name="connsiteX27" fmla="*/ 5145206 w 12296633"/>
              <a:gd name="connsiteY27" fmla="*/ 191069 h 204717"/>
              <a:gd name="connsiteX28" fmla="*/ 5186149 w 12296633"/>
              <a:gd name="connsiteY28" fmla="*/ 177421 h 204717"/>
              <a:gd name="connsiteX29" fmla="*/ 5240741 w 12296633"/>
              <a:gd name="connsiteY29" fmla="*/ 163774 h 204717"/>
              <a:gd name="connsiteX30" fmla="*/ 6073254 w 12296633"/>
              <a:gd name="connsiteY30" fmla="*/ 177421 h 204717"/>
              <a:gd name="connsiteX31" fmla="*/ 6509982 w 12296633"/>
              <a:gd name="connsiteY31" fmla="*/ 177421 h 204717"/>
              <a:gd name="connsiteX32" fmla="*/ 6550926 w 12296633"/>
              <a:gd name="connsiteY32" fmla="*/ 163774 h 204717"/>
              <a:gd name="connsiteX33" fmla="*/ 6591869 w 12296633"/>
              <a:gd name="connsiteY33" fmla="*/ 136478 h 204717"/>
              <a:gd name="connsiteX34" fmla="*/ 6769290 w 12296633"/>
              <a:gd name="connsiteY34" fmla="*/ 122830 h 204717"/>
              <a:gd name="connsiteX35" fmla="*/ 7765576 w 12296633"/>
              <a:gd name="connsiteY35" fmla="*/ 109183 h 204717"/>
              <a:gd name="connsiteX36" fmla="*/ 7942997 w 12296633"/>
              <a:gd name="connsiteY36" fmla="*/ 95535 h 204717"/>
              <a:gd name="connsiteX37" fmla="*/ 8038532 w 12296633"/>
              <a:gd name="connsiteY37" fmla="*/ 68239 h 204717"/>
              <a:gd name="connsiteX38" fmla="*/ 8106770 w 12296633"/>
              <a:gd name="connsiteY38" fmla="*/ 54592 h 204717"/>
              <a:gd name="connsiteX39" fmla="*/ 8407021 w 12296633"/>
              <a:gd name="connsiteY39" fmla="*/ 27296 h 204717"/>
              <a:gd name="connsiteX40" fmla="*/ 8570794 w 12296633"/>
              <a:gd name="connsiteY40" fmla="*/ 13648 h 204717"/>
              <a:gd name="connsiteX41" fmla="*/ 9048466 w 12296633"/>
              <a:gd name="connsiteY41" fmla="*/ 0 h 204717"/>
              <a:gd name="connsiteX42" fmla="*/ 9539785 w 12296633"/>
              <a:gd name="connsiteY42" fmla="*/ 27296 h 204717"/>
              <a:gd name="connsiteX43" fmla="*/ 9594376 w 12296633"/>
              <a:gd name="connsiteY43" fmla="*/ 40944 h 204717"/>
              <a:gd name="connsiteX44" fmla="*/ 9635320 w 12296633"/>
              <a:gd name="connsiteY44" fmla="*/ 54592 h 204717"/>
              <a:gd name="connsiteX45" fmla="*/ 9990161 w 12296633"/>
              <a:gd name="connsiteY45" fmla="*/ 81887 h 204717"/>
              <a:gd name="connsiteX46" fmla="*/ 10112991 w 12296633"/>
              <a:gd name="connsiteY46" fmla="*/ 95535 h 204717"/>
              <a:gd name="connsiteX47" fmla="*/ 10590663 w 12296633"/>
              <a:gd name="connsiteY47" fmla="*/ 68239 h 204717"/>
              <a:gd name="connsiteX48" fmla="*/ 10631606 w 12296633"/>
              <a:gd name="connsiteY48" fmla="*/ 54592 h 204717"/>
              <a:gd name="connsiteX49" fmla="*/ 10768084 w 12296633"/>
              <a:gd name="connsiteY49" fmla="*/ 40944 h 204717"/>
              <a:gd name="connsiteX50" fmla="*/ 11682484 w 12296633"/>
              <a:gd name="connsiteY50" fmla="*/ 54592 h 204717"/>
              <a:gd name="connsiteX51" fmla="*/ 11900848 w 12296633"/>
              <a:gd name="connsiteY51" fmla="*/ 68239 h 204717"/>
              <a:gd name="connsiteX52" fmla="*/ 12010030 w 12296633"/>
              <a:gd name="connsiteY52" fmla="*/ 95535 h 204717"/>
              <a:gd name="connsiteX53" fmla="*/ 12296633 w 12296633"/>
              <a:gd name="connsiteY53" fmla="*/ 95535 h 20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96633" h="204717">
                <a:moveTo>
                  <a:pt x="0" y="0"/>
                </a:moveTo>
                <a:cubicBezTo>
                  <a:pt x="77651" y="2043"/>
                  <a:pt x="503314" y="3419"/>
                  <a:pt x="682388" y="27296"/>
                </a:cubicBezTo>
                <a:cubicBezTo>
                  <a:pt x="696648" y="29197"/>
                  <a:pt x="709288" y="37823"/>
                  <a:pt x="723332" y="40944"/>
                </a:cubicBezTo>
                <a:cubicBezTo>
                  <a:pt x="750345" y="46947"/>
                  <a:pt x="778372" y="47881"/>
                  <a:pt x="805218" y="54592"/>
                </a:cubicBezTo>
                <a:cubicBezTo>
                  <a:pt x="1021494" y="108661"/>
                  <a:pt x="754722" y="59823"/>
                  <a:pt x="968991" y="95535"/>
                </a:cubicBezTo>
                <a:lnTo>
                  <a:pt x="1856096" y="81887"/>
                </a:lnTo>
                <a:cubicBezTo>
                  <a:pt x="1888252" y="80994"/>
                  <a:pt x="1920087" y="74548"/>
                  <a:pt x="1951630" y="68239"/>
                </a:cubicBezTo>
                <a:cubicBezTo>
                  <a:pt x="1965736" y="65418"/>
                  <a:pt x="1978925" y="59141"/>
                  <a:pt x="1992573" y="54592"/>
                </a:cubicBezTo>
                <a:cubicBezTo>
                  <a:pt x="2010770" y="59141"/>
                  <a:pt x="2029129" y="63086"/>
                  <a:pt x="2047164" y="68239"/>
                </a:cubicBezTo>
                <a:cubicBezTo>
                  <a:pt x="2060997" y="72191"/>
                  <a:pt x="2074229" y="78102"/>
                  <a:pt x="2088108" y="81887"/>
                </a:cubicBezTo>
                <a:cubicBezTo>
                  <a:pt x="2124300" y="91758"/>
                  <a:pt x="2160896" y="100085"/>
                  <a:pt x="2197290" y="109183"/>
                </a:cubicBezTo>
                <a:cubicBezTo>
                  <a:pt x="2215487" y="113732"/>
                  <a:pt x="2234087" y="116898"/>
                  <a:pt x="2251881" y="122830"/>
                </a:cubicBezTo>
                <a:cubicBezTo>
                  <a:pt x="2265529" y="127379"/>
                  <a:pt x="2278583" y="134443"/>
                  <a:pt x="2292824" y="136478"/>
                </a:cubicBezTo>
                <a:cubicBezTo>
                  <a:pt x="2342567" y="143584"/>
                  <a:pt x="2392907" y="145577"/>
                  <a:pt x="2442949" y="150126"/>
                </a:cubicBezTo>
                <a:cubicBezTo>
                  <a:pt x="2689472" y="232300"/>
                  <a:pt x="2429508" y="150134"/>
                  <a:pt x="3125338" y="177421"/>
                </a:cubicBezTo>
                <a:cubicBezTo>
                  <a:pt x="3144081" y="178156"/>
                  <a:pt x="3161536" y="187390"/>
                  <a:pt x="3179929" y="191069"/>
                </a:cubicBezTo>
                <a:cubicBezTo>
                  <a:pt x="3207063" y="196496"/>
                  <a:pt x="3234520" y="200168"/>
                  <a:pt x="3261815" y="204717"/>
                </a:cubicBezTo>
                <a:cubicBezTo>
                  <a:pt x="3398293" y="200168"/>
                  <a:pt x="3534945" y="199330"/>
                  <a:pt x="3671248" y="191069"/>
                </a:cubicBezTo>
                <a:cubicBezTo>
                  <a:pt x="3685608" y="190199"/>
                  <a:pt x="3698235" y="180910"/>
                  <a:pt x="3712191" y="177421"/>
                </a:cubicBezTo>
                <a:cubicBezTo>
                  <a:pt x="3734695" y="171795"/>
                  <a:pt x="3757926" y="169400"/>
                  <a:pt x="3780430" y="163774"/>
                </a:cubicBezTo>
                <a:cubicBezTo>
                  <a:pt x="3794386" y="160285"/>
                  <a:pt x="3807417" y="153615"/>
                  <a:pt x="3821373" y="150126"/>
                </a:cubicBezTo>
                <a:cubicBezTo>
                  <a:pt x="3904854" y="129255"/>
                  <a:pt x="3899359" y="139402"/>
                  <a:pt x="3998794" y="122830"/>
                </a:cubicBezTo>
                <a:cubicBezTo>
                  <a:pt x="4017296" y="119746"/>
                  <a:pt x="4035188" y="113732"/>
                  <a:pt x="4053385" y="109183"/>
                </a:cubicBezTo>
                <a:cubicBezTo>
                  <a:pt x="4084230" y="111386"/>
                  <a:pt x="4248456" y="115065"/>
                  <a:pt x="4312693" y="136478"/>
                </a:cubicBezTo>
                <a:cubicBezTo>
                  <a:pt x="4331994" y="142912"/>
                  <a:pt x="4347249" y="160238"/>
                  <a:pt x="4367284" y="163774"/>
                </a:cubicBezTo>
                <a:cubicBezTo>
                  <a:pt x="4425696" y="174082"/>
                  <a:pt x="4485753" y="170871"/>
                  <a:pt x="4544705" y="177421"/>
                </a:cubicBezTo>
                <a:cubicBezTo>
                  <a:pt x="4608647" y="184526"/>
                  <a:pt x="4735773" y="204717"/>
                  <a:pt x="4735773" y="204717"/>
                </a:cubicBezTo>
                <a:cubicBezTo>
                  <a:pt x="4872251" y="200168"/>
                  <a:pt x="5008903" y="199330"/>
                  <a:pt x="5145206" y="191069"/>
                </a:cubicBezTo>
                <a:cubicBezTo>
                  <a:pt x="5159566" y="190199"/>
                  <a:pt x="5172317" y="181373"/>
                  <a:pt x="5186149" y="177421"/>
                </a:cubicBezTo>
                <a:cubicBezTo>
                  <a:pt x="5204185" y="172268"/>
                  <a:pt x="5222544" y="168323"/>
                  <a:pt x="5240741" y="163774"/>
                </a:cubicBezTo>
                <a:lnTo>
                  <a:pt x="6073254" y="177421"/>
                </a:lnTo>
                <a:cubicBezTo>
                  <a:pt x="6524093" y="189944"/>
                  <a:pt x="5782106" y="212082"/>
                  <a:pt x="6509982" y="177421"/>
                </a:cubicBezTo>
                <a:cubicBezTo>
                  <a:pt x="6523630" y="172872"/>
                  <a:pt x="6538059" y="170208"/>
                  <a:pt x="6550926" y="163774"/>
                </a:cubicBezTo>
                <a:cubicBezTo>
                  <a:pt x="6565597" y="156439"/>
                  <a:pt x="6575747" y="139501"/>
                  <a:pt x="6591869" y="136478"/>
                </a:cubicBezTo>
                <a:cubicBezTo>
                  <a:pt x="6650168" y="125547"/>
                  <a:pt x="6709991" y="124209"/>
                  <a:pt x="6769290" y="122830"/>
                </a:cubicBezTo>
                <a:lnTo>
                  <a:pt x="7765576" y="109183"/>
                </a:lnTo>
                <a:cubicBezTo>
                  <a:pt x="7824716" y="104634"/>
                  <a:pt x="7884088" y="102466"/>
                  <a:pt x="7942997" y="95535"/>
                </a:cubicBezTo>
                <a:cubicBezTo>
                  <a:pt x="7991217" y="89862"/>
                  <a:pt x="7995384" y="79026"/>
                  <a:pt x="8038532" y="68239"/>
                </a:cubicBezTo>
                <a:cubicBezTo>
                  <a:pt x="8061036" y="62613"/>
                  <a:pt x="8083715" y="57154"/>
                  <a:pt x="8106770" y="54592"/>
                </a:cubicBezTo>
                <a:cubicBezTo>
                  <a:pt x="8206652" y="43494"/>
                  <a:pt x="8306914" y="36129"/>
                  <a:pt x="8407021" y="27296"/>
                </a:cubicBezTo>
                <a:cubicBezTo>
                  <a:pt x="8461589" y="22481"/>
                  <a:pt x="8516036" y="15213"/>
                  <a:pt x="8570794" y="13648"/>
                </a:cubicBezTo>
                <a:lnTo>
                  <a:pt x="9048466" y="0"/>
                </a:lnTo>
                <a:cubicBezTo>
                  <a:pt x="9190690" y="5268"/>
                  <a:pt x="9384424" y="3394"/>
                  <a:pt x="9539785" y="27296"/>
                </a:cubicBezTo>
                <a:cubicBezTo>
                  <a:pt x="9558324" y="30148"/>
                  <a:pt x="9576341" y="35791"/>
                  <a:pt x="9594376" y="40944"/>
                </a:cubicBezTo>
                <a:cubicBezTo>
                  <a:pt x="9608209" y="44896"/>
                  <a:pt x="9621101" y="52405"/>
                  <a:pt x="9635320" y="54592"/>
                </a:cubicBezTo>
                <a:cubicBezTo>
                  <a:pt x="9731143" y="69334"/>
                  <a:pt x="9906775" y="75216"/>
                  <a:pt x="9990161" y="81887"/>
                </a:cubicBezTo>
                <a:cubicBezTo>
                  <a:pt x="10031225" y="85172"/>
                  <a:pt x="10072048" y="90986"/>
                  <a:pt x="10112991" y="95535"/>
                </a:cubicBezTo>
                <a:lnTo>
                  <a:pt x="10590663" y="68239"/>
                </a:lnTo>
                <a:cubicBezTo>
                  <a:pt x="10604970" y="66733"/>
                  <a:pt x="10617387" y="56779"/>
                  <a:pt x="10631606" y="54592"/>
                </a:cubicBezTo>
                <a:cubicBezTo>
                  <a:pt x="10676794" y="47640"/>
                  <a:pt x="10722591" y="45493"/>
                  <a:pt x="10768084" y="40944"/>
                </a:cubicBezTo>
                <a:lnTo>
                  <a:pt x="11682484" y="54592"/>
                </a:lnTo>
                <a:cubicBezTo>
                  <a:pt x="11755393" y="56349"/>
                  <a:pt x="11828481" y="59193"/>
                  <a:pt x="11900848" y="68239"/>
                </a:cubicBezTo>
                <a:cubicBezTo>
                  <a:pt x="11938072" y="72892"/>
                  <a:pt x="11972516" y="95535"/>
                  <a:pt x="12010030" y="95535"/>
                </a:cubicBezTo>
                <a:lnTo>
                  <a:pt x="12296633" y="95535"/>
                </a:lnTo>
              </a:path>
            </a:pathLst>
          </a:custGeom>
          <a:ln w="2222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id="{B0EECE94-3460-4898-9B89-192A9AA50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3078" y="1938262"/>
            <a:ext cx="3488482" cy="3488482"/>
          </a:xfrm>
          <a:prstGeom prst="rect">
            <a:avLst/>
          </a:prstGeom>
        </p:spPr>
      </p:pic>
    </p:spTree>
    <p:extLst>
      <p:ext uri="{BB962C8B-B14F-4D97-AF65-F5344CB8AC3E}">
        <p14:creationId xmlns:p14="http://schemas.microsoft.com/office/powerpoint/2010/main" val="23091333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 calcmode="lin" valueType="num">
                                      <p:cBhvr>
                                        <p:cTn id="9" dur="500" fill="hold"/>
                                        <p:tgtEl>
                                          <p:spTgt spid="32"/>
                                        </p:tgtEl>
                                        <p:attrNameLst>
                                          <p:attrName>style.rotation</p:attrName>
                                        </p:attrNameLst>
                                      </p:cBhvr>
                                      <p:tavLst>
                                        <p:tav tm="0">
                                          <p:val>
                                            <p:fltVal val="90"/>
                                          </p:val>
                                        </p:tav>
                                        <p:tav tm="100000">
                                          <p:val>
                                            <p:fltVal val="0"/>
                                          </p:val>
                                        </p:tav>
                                      </p:tavLst>
                                    </p:anim>
                                    <p:animEffect transition="in" filter="fade">
                                      <p:cBhvr>
                                        <p:cTn id="10" dur="500"/>
                                        <p:tgtEl>
                                          <p:spTgt spid="3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par>
                          <p:cTn id="14" fill="hold">
                            <p:stCondLst>
                              <p:cond delay="525"/>
                            </p:stCondLst>
                            <p:childTnLst>
                              <p:par>
                                <p:cTn id="15" presetID="22" presetClass="entr" presetSubtype="2"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right)">
                                      <p:cBhvr>
                                        <p:cTn id="17" dur="500"/>
                                        <p:tgtEl>
                                          <p:spTgt spid="34"/>
                                        </p:tgtEl>
                                      </p:cBhvr>
                                    </p:animEffect>
                                  </p:childTnLst>
                                </p:cTn>
                              </p:par>
                              <p:par>
                                <p:cTn id="18" presetID="12" presetClass="entr" presetSubtype="4" fill="hold" grpId="0" nodeType="withEffect">
                                  <p:stCondLst>
                                    <p:cond delay="0"/>
                                  </p:stCondLst>
                                  <p:iterate type="wd">
                                    <p:tmPct val="10000"/>
                                  </p:iterate>
                                  <p:childTnLst>
                                    <p:set>
                                      <p:cBhvr>
                                        <p:cTn id="19" dur="1" fill="hold">
                                          <p:stCondLst>
                                            <p:cond delay="0"/>
                                          </p:stCondLst>
                                        </p:cTn>
                                        <p:tgtEl>
                                          <p:spTgt spid="36"/>
                                        </p:tgtEl>
                                        <p:attrNameLst>
                                          <p:attrName>style.visibility</p:attrName>
                                        </p:attrNameLst>
                                      </p:cBhvr>
                                      <p:to>
                                        <p:strVal val="visible"/>
                                      </p:to>
                                    </p:set>
                                    <p:animEffect transition="in" filter="slide(fromBottom)">
                                      <p:cBhvr>
                                        <p:cTn id="20" dur="500"/>
                                        <p:tgtEl>
                                          <p:spTgt spid="36"/>
                                        </p:tgtEl>
                                      </p:cBhvr>
                                    </p:animEffect>
                                  </p:childTnLst>
                                </p:cTn>
                              </p:par>
                            </p:childTnLst>
                          </p:cTn>
                        </p:par>
                        <p:par>
                          <p:cTn id="21" fill="hold">
                            <p:stCondLst>
                              <p:cond delay="1225"/>
                            </p:stCondLst>
                            <p:childTnLst>
                              <p:par>
                                <p:cTn id="22" presetID="42"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1000"/>
                                        <p:tgtEl>
                                          <p:spTgt spid="37"/>
                                        </p:tgtEl>
                                      </p:cBhvr>
                                    </p:animEffect>
                                    <p:anim calcmode="lin" valueType="num">
                                      <p:cBhvr>
                                        <p:cTn id="25" dur="1000" fill="hold"/>
                                        <p:tgtEl>
                                          <p:spTgt spid="37"/>
                                        </p:tgtEl>
                                        <p:attrNameLst>
                                          <p:attrName>ppt_x</p:attrName>
                                        </p:attrNameLst>
                                      </p:cBhvr>
                                      <p:tavLst>
                                        <p:tav tm="0">
                                          <p:val>
                                            <p:strVal val="#ppt_x"/>
                                          </p:val>
                                        </p:tav>
                                        <p:tav tm="100000">
                                          <p:val>
                                            <p:strVal val="#ppt_x"/>
                                          </p:val>
                                        </p:tav>
                                      </p:tavLst>
                                    </p:anim>
                                    <p:anim calcmode="lin" valueType="num">
                                      <p:cBhvr>
                                        <p:cTn id="26" dur="1000" fill="hold"/>
                                        <p:tgtEl>
                                          <p:spTgt spid="37"/>
                                        </p:tgtEl>
                                        <p:attrNameLst>
                                          <p:attrName>ppt_y</p:attrName>
                                        </p:attrNameLst>
                                      </p:cBhvr>
                                      <p:tavLst>
                                        <p:tav tm="0">
                                          <p:val>
                                            <p:strVal val="#ppt_y+.1"/>
                                          </p:val>
                                        </p:tav>
                                        <p:tav tm="100000">
                                          <p:val>
                                            <p:strVal val="#ppt_y"/>
                                          </p:val>
                                        </p:tav>
                                      </p:tavLst>
                                    </p:anim>
                                  </p:childTnLst>
                                </p:cTn>
                              </p:par>
                            </p:childTnLst>
                          </p:cTn>
                        </p:par>
                        <p:par>
                          <p:cTn id="27" fill="hold">
                            <p:stCondLst>
                              <p:cond delay="2225"/>
                            </p:stCondLst>
                            <p:childTnLst>
                              <p:par>
                                <p:cTn id="28" presetID="10"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2725"/>
                            </p:stCondLst>
                            <p:childTnLst>
                              <p:par>
                                <p:cTn id="35" presetID="22" presetClass="entr" presetSubtype="8"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2" grpId="0"/>
      <p:bldP spid="34" grpId="0" animBg="1"/>
      <p:bldP spid="35" grpId="0" animBg="1"/>
      <p:bldP spid="37" grpId="0"/>
      <p:bldP spid="39" grpId="0" animBg="1"/>
      <p:bldP spid="40"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67">
            <a:extLst>
              <a:ext uri="{FF2B5EF4-FFF2-40B4-BE49-F238E27FC236}">
                <a16:creationId xmlns:a16="http://schemas.microsoft.com/office/drawing/2014/main" id="{7FA1A701-2697-44AF-A404-C5EED07C1265}"/>
              </a:ext>
            </a:extLst>
          </p:cNvPr>
          <p:cNvGrpSpPr/>
          <p:nvPr/>
        </p:nvGrpSpPr>
        <p:grpSpPr>
          <a:xfrm>
            <a:off x="3767309" y="1174986"/>
            <a:ext cx="5154498" cy="1015664"/>
            <a:chOff x="1229192" y="1113596"/>
            <a:chExt cx="1478383" cy="1015350"/>
          </a:xfrm>
        </p:grpSpPr>
        <p:sp>
          <p:nvSpPr>
            <p:cNvPr id="49" name="文本框 38">
              <a:extLst>
                <a:ext uri="{FF2B5EF4-FFF2-40B4-BE49-F238E27FC236}">
                  <a16:creationId xmlns:a16="http://schemas.microsoft.com/office/drawing/2014/main" id="{A75D8B63-69A9-41BF-9C72-8CD58B44BB56}"/>
                </a:ext>
              </a:extLst>
            </p:cNvPr>
            <p:cNvSpPr txBox="1"/>
            <p:nvPr/>
          </p:nvSpPr>
          <p:spPr>
            <a:xfrm>
              <a:off x="1827477" y="1267437"/>
              <a:ext cx="880098" cy="707667"/>
            </a:xfrm>
            <a:prstGeom prst="rect">
              <a:avLst/>
            </a:prstGeom>
            <a:noFill/>
          </p:spPr>
          <p:txBody>
            <a:bodyPr wrap="square" rtlCol="0">
              <a:spAutoFit/>
            </a:bodyPr>
            <a:lstStyle/>
            <a:p>
              <a:pPr algn="ctr"/>
              <a:r>
                <a:rPr lang="en-US" altLang="zh-CN" sz="4000" b="1" dirty="0">
                  <a:solidFill>
                    <a:prstClr val="black">
                      <a:lumMod val="75000"/>
                      <a:lumOff val="25000"/>
                    </a:prstClr>
                  </a:solidFill>
                  <a:latin typeface="Arial" panose="020B0604020202020204" pitchFamily="34" charset="0"/>
                  <a:ea typeface="微软雅黑" panose="020B0503020204020204" pitchFamily="34" charset="-122"/>
                  <a:cs typeface="hakuyoxingshu7000" pitchFamily="2" charset="-122"/>
                  <a:sym typeface="Arial" panose="020B0604020202020204" pitchFamily="34" charset="0"/>
                </a:rPr>
                <a:t>CONTENTS</a:t>
              </a:r>
              <a:endParaRPr lang="zh-CN" altLang="en-US" sz="4000" b="1" dirty="0">
                <a:solidFill>
                  <a:prstClr val="black">
                    <a:lumMod val="75000"/>
                    <a:lumOff val="25000"/>
                  </a:prstClr>
                </a:solidFill>
                <a:latin typeface="Arial" panose="020B0604020202020204" pitchFamily="34" charset="0"/>
                <a:ea typeface="微软雅黑" panose="020B0503020204020204" pitchFamily="34" charset="-122"/>
                <a:cs typeface="hakuyoxingshu7000" pitchFamily="2" charset="-122"/>
                <a:sym typeface="Arial" panose="020B0604020202020204" pitchFamily="34" charset="0"/>
              </a:endParaRPr>
            </a:p>
          </p:txBody>
        </p:sp>
        <p:sp>
          <p:nvSpPr>
            <p:cNvPr id="50" name="文本框 11">
              <a:extLst>
                <a:ext uri="{FF2B5EF4-FFF2-40B4-BE49-F238E27FC236}">
                  <a16:creationId xmlns:a16="http://schemas.microsoft.com/office/drawing/2014/main" id="{5DE1BD1C-27BD-44D7-81C6-0F031AB3CA7B}"/>
                </a:ext>
              </a:extLst>
            </p:cNvPr>
            <p:cNvSpPr txBox="1"/>
            <p:nvPr/>
          </p:nvSpPr>
          <p:spPr>
            <a:xfrm>
              <a:off x="1229192" y="1113596"/>
              <a:ext cx="665547" cy="1015350"/>
            </a:xfrm>
            <a:prstGeom prst="rect">
              <a:avLst/>
            </a:prstGeom>
            <a:noFill/>
          </p:spPr>
          <p:txBody>
            <a:bodyPr wrap="square" rtlCol="0">
              <a:spAutoFit/>
            </a:bodyPr>
            <a:lstStyle/>
            <a:p>
              <a:pPr algn="ctr"/>
              <a:r>
                <a:rPr lang="zh-CN" altLang="en-US" sz="6000" b="1" dirty="0">
                  <a:solidFill>
                    <a:prstClr val="black">
                      <a:lumMod val="75000"/>
                      <a:lumOff val="25000"/>
                    </a:prstClr>
                  </a:solidFill>
                  <a:latin typeface="Arial" panose="020B0604020202020204" pitchFamily="34" charset="0"/>
                  <a:ea typeface="微软雅黑" panose="020B0503020204020204" pitchFamily="34" charset="-122"/>
                  <a:cs typeface="hakuyoxingshu7000" pitchFamily="2" charset="-122"/>
                  <a:sym typeface="Arial" panose="020B0604020202020204" pitchFamily="34" charset="0"/>
                </a:rPr>
                <a:t>目 录</a:t>
              </a:r>
            </a:p>
          </p:txBody>
        </p:sp>
      </p:grpSp>
      <p:grpSp>
        <p:nvGrpSpPr>
          <p:cNvPr id="51" name="组合 50">
            <a:extLst>
              <a:ext uri="{FF2B5EF4-FFF2-40B4-BE49-F238E27FC236}">
                <a16:creationId xmlns:a16="http://schemas.microsoft.com/office/drawing/2014/main" id="{F931F8FB-4B18-49E9-8516-D01D503EEA72}"/>
              </a:ext>
            </a:extLst>
          </p:cNvPr>
          <p:cNvGrpSpPr/>
          <p:nvPr/>
        </p:nvGrpSpPr>
        <p:grpSpPr>
          <a:xfrm rot="19800000">
            <a:off x="1268652" y="2872576"/>
            <a:ext cx="1745190" cy="1190766"/>
            <a:chOff x="742786" y="2589336"/>
            <a:chExt cx="2852970" cy="1946616"/>
          </a:xfrm>
        </p:grpSpPr>
        <p:sp>
          <p:nvSpPr>
            <p:cNvPr id="52" name="文本框 51">
              <a:extLst>
                <a:ext uri="{FF2B5EF4-FFF2-40B4-BE49-F238E27FC236}">
                  <a16:creationId xmlns:a16="http://schemas.microsoft.com/office/drawing/2014/main" id="{9C4234CC-71E1-4008-B62A-339965CCAB57}"/>
                </a:ext>
              </a:extLst>
            </p:cNvPr>
            <p:cNvSpPr txBox="1"/>
            <p:nvPr/>
          </p:nvSpPr>
          <p:spPr>
            <a:xfrm rot="2247646">
              <a:off x="1488013" y="2863839"/>
              <a:ext cx="2028511" cy="13584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haroni" panose="02010803020104030203" pitchFamily="2" charset="-79"/>
                  <a:sym typeface="Arial" panose="020B0604020202020204" pitchFamily="34" charset="0"/>
                </a:rPr>
                <a:t>1</a:t>
              </a:r>
              <a:endParaRPr kumimoji="0" lang="zh-CN" altLang="en-US" sz="48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haroni" panose="02010803020104030203" pitchFamily="2" charset="-79"/>
                <a:sym typeface="Arial" panose="020B0604020202020204" pitchFamily="34" charset="0"/>
              </a:endParaRPr>
            </a:p>
          </p:txBody>
        </p:sp>
        <p:sp>
          <p:nvSpPr>
            <p:cNvPr id="53" name="Freeform 49">
              <a:extLst>
                <a:ext uri="{FF2B5EF4-FFF2-40B4-BE49-F238E27FC236}">
                  <a16:creationId xmlns:a16="http://schemas.microsoft.com/office/drawing/2014/main" id="{67C9D9C9-38F2-4FB3-ADBD-3D119813FB88}"/>
                </a:ext>
              </a:extLst>
            </p:cNvPr>
            <p:cNvSpPr>
              <a:spLocks noEditPoints="1"/>
            </p:cNvSpPr>
            <p:nvPr/>
          </p:nvSpPr>
          <p:spPr bwMode="auto">
            <a:xfrm>
              <a:off x="742786" y="2589336"/>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solidFill>
              <a:sysClr val="windowText" lastClr="000000">
                <a:lumMod val="75000"/>
                <a:lumOff val="25000"/>
              </a:sysClr>
            </a:solidFill>
            <a:ln>
              <a:noFill/>
            </a:ln>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4" name="组合 53">
            <a:extLst>
              <a:ext uri="{FF2B5EF4-FFF2-40B4-BE49-F238E27FC236}">
                <a16:creationId xmlns:a16="http://schemas.microsoft.com/office/drawing/2014/main" id="{582610CA-0533-4336-8B89-E7B1350D2EAB}"/>
              </a:ext>
            </a:extLst>
          </p:cNvPr>
          <p:cNvGrpSpPr/>
          <p:nvPr/>
        </p:nvGrpSpPr>
        <p:grpSpPr>
          <a:xfrm rot="19800000">
            <a:off x="3902834" y="2872576"/>
            <a:ext cx="1745194" cy="1190766"/>
            <a:chOff x="4484556" y="2577960"/>
            <a:chExt cx="2852970" cy="1946616"/>
          </a:xfrm>
        </p:grpSpPr>
        <p:sp>
          <p:nvSpPr>
            <p:cNvPr id="55" name="文本框 54">
              <a:extLst>
                <a:ext uri="{FF2B5EF4-FFF2-40B4-BE49-F238E27FC236}">
                  <a16:creationId xmlns:a16="http://schemas.microsoft.com/office/drawing/2014/main" id="{E9FE2863-A9B5-448E-8C5A-32805FCC558B}"/>
                </a:ext>
              </a:extLst>
            </p:cNvPr>
            <p:cNvSpPr txBox="1"/>
            <p:nvPr/>
          </p:nvSpPr>
          <p:spPr>
            <a:xfrm rot="2247646">
              <a:off x="5199215" y="2891279"/>
              <a:ext cx="2028506" cy="13584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haroni" panose="02010803020104030203" pitchFamily="2" charset="-79"/>
                  <a:sym typeface="Arial" panose="020B0604020202020204" pitchFamily="34" charset="0"/>
                </a:rPr>
                <a:t>2</a:t>
              </a:r>
              <a:endParaRPr kumimoji="0" lang="zh-CN" altLang="en-US" sz="48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haroni" panose="02010803020104030203" pitchFamily="2" charset="-79"/>
                <a:sym typeface="Arial" panose="020B0604020202020204" pitchFamily="34" charset="0"/>
              </a:endParaRPr>
            </a:p>
          </p:txBody>
        </p:sp>
        <p:sp>
          <p:nvSpPr>
            <p:cNvPr id="56" name="Freeform 49">
              <a:extLst>
                <a:ext uri="{FF2B5EF4-FFF2-40B4-BE49-F238E27FC236}">
                  <a16:creationId xmlns:a16="http://schemas.microsoft.com/office/drawing/2014/main" id="{EB481B9D-5B23-41E1-B4AA-DDD286B8EEE2}"/>
                </a:ext>
              </a:extLst>
            </p:cNvPr>
            <p:cNvSpPr>
              <a:spLocks noEditPoints="1"/>
            </p:cNvSpPr>
            <p:nvPr/>
          </p:nvSpPr>
          <p:spPr bwMode="auto">
            <a:xfrm>
              <a:off x="4484556" y="2577960"/>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solidFill>
              <a:sysClr val="windowText" lastClr="000000">
                <a:lumMod val="75000"/>
                <a:lumOff val="25000"/>
              </a:sysClr>
            </a:solidFill>
            <a:ln>
              <a:noFill/>
            </a:ln>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7" name="组合 56">
            <a:extLst>
              <a:ext uri="{FF2B5EF4-FFF2-40B4-BE49-F238E27FC236}">
                <a16:creationId xmlns:a16="http://schemas.microsoft.com/office/drawing/2014/main" id="{8BA9F304-1582-4487-9C32-F62343CD63CD}"/>
              </a:ext>
            </a:extLst>
          </p:cNvPr>
          <p:cNvGrpSpPr/>
          <p:nvPr/>
        </p:nvGrpSpPr>
        <p:grpSpPr>
          <a:xfrm rot="19800000">
            <a:off x="6537020" y="2872576"/>
            <a:ext cx="1745192" cy="1190766"/>
            <a:chOff x="8294566" y="2580233"/>
            <a:chExt cx="2852970" cy="1946616"/>
          </a:xfrm>
        </p:grpSpPr>
        <p:sp>
          <p:nvSpPr>
            <p:cNvPr id="58" name="文本框 57">
              <a:extLst>
                <a:ext uri="{FF2B5EF4-FFF2-40B4-BE49-F238E27FC236}">
                  <a16:creationId xmlns:a16="http://schemas.microsoft.com/office/drawing/2014/main" id="{C0861C8B-ABE0-4851-BE55-35DC3C82AFA6}"/>
                </a:ext>
              </a:extLst>
            </p:cNvPr>
            <p:cNvSpPr txBox="1"/>
            <p:nvPr/>
          </p:nvSpPr>
          <p:spPr>
            <a:xfrm rot="2247646">
              <a:off x="9037904" y="2869433"/>
              <a:ext cx="2028510" cy="13584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haroni" panose="02010803020104030203" pitchFamily="2" charset="-79"/>
                  <a:sym typeface="Arial" panose="020B0604020202020204" pitchFamily="34" charset="0"/>
                </a:rPr>
                <a:t>3</a:t>
              </a:r>
              <a:endParaRPr kumimoji="0" lang="zh-CN" altLang="en-US" sz="48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haroni" panose="02010803020104030203" pitchFamily="2" charset="-79"/>
                <a:sym typeface="Arial" panose="020B0604020202020204" pitchFamily="34" charset="0"/>
              </a:endParaRPr>
            </a:p>
          </p:txBody>
        </p:sp>
        <p:sp>
          <p:nvSpPr>
            <p:cNvPr id="59" name="Freeform 49">
              <a:extLst>
                <a:ext uri="{FF2B5EF4-FFF2-40B4-BE49-F238E27FC236}">
                  <a16:creationId xmlns:a16="http://schemas.microsoft.com/office/drawing/2014/main" id="{F9BA9A5B-FD92-4EB4-A9F0-F7EAA303E304}"/>
                </a:ext>
              </a:extLst>
            </p:cNvPr>
            <p:cNvSpPr>
              <a:spLocks noEditPoints="1"/>
            </p:cNvSpPr>
            <p:nvPr/>
          </p:nvSpPr>
          <p:spPr bwMode="auto">
            <a:xfrm>
              <a:off x="8294566" y="2580233"/>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solidFill>
              <a:sysClr val="windowText" lastClr="000000">
                <a:lumMod val="75000"/>
                <a:lumOff val="25000"/>
              </a:sysClr>
            </a:solidFill>
            <a:ln>
              <a:noFill/>
            </a:ln>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0" name="组合 59">
            <a:extLst>
              <a:ext uri="{FF2B5EF4-FFF2-40B4-BE49-F238E27FC236}">
                <a16:creationId xmlns:a16="http://schemas.microsoft.com/office/drawing/2014/main" id="{7CE95244-CBDE-4153-B932-93E8BA945552}"/>
              </a:ext>
            </a:extLst>
          </p:cNvPr>
          <p:cNvGrpSpPr/>
          <p:nvPr/>
        </p:nvGrpSpPr>
        <p:grpSpPr>
          <a:xfrm rot="19800000">
            <a:off x="9171203" y="2872576"/>
            <a:ext cx="1745192" cy="1190766"/>
            <a:chOff x="8294566" y="2580233"/>
            <a:chExt cx="2852970" cy="1946616"/>
          </a:xfrm>
        </p:grpSpPr>
        <p:sp>
          <p:nvSpPr>
            <p:cNvPr id="61" name="文本框 60">
              <a:extLst>
                <a:ext uri="{FF2B5EF4-FFF2-40B4-BE49-F238E27FC236}">
                  <a16:creationId xmlns:a16="http://schemas.microsoft.com/office/drawing/2014/main" id="{41EAEE22-B3A1-41B4-8E95-06ECED2E54D8}"/>
                </a:ext>
              </a:extLst>
            </p:cNvPr>
            <p:cNvSpPr txBox="1"/>
            <p:nvPr/>
          </p:nvSpPr>
          <p:spPr>
            <a:xfrm rot="2247646">
              <a:off x="9037904" y="2869433"/>
              <a:ext cx="2028510" cy="13584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haroni" panose="02010803020104030203" pitchFamily="2" charset="-79"/>
                  <a:sym typeface="Arial" panose="020B0604020202020204" pitchFamily="34" charset="0"/>
                </a:rPr>
                <a:t>4</a:t>
              </a:r>
              <a:endParaRPr kumimoji="0" lang="zh-CN" altLang="en-US" sz="48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haroni" panose="02010803020104030203" pitchFamily="2" charset="-79"/>
                <a:sym typeface="Arial" panose="020B0604020202020204" pitchFamily="34" charset="0"/>
              </a:endParaRPr>
            </a:p>
          </p:txBody>
        </p:sp>
        <p:sp>
          <p:nvSpPr>
            <p:cNvPr id="62" name="Freeform 49">
              <a:extLst>
                <a:ext uri="{FF2B5EF4-FFF2-40B4-BE49-F238E27FC236}">
                  <a16:creationId xmlns:a16="http://schemas.microsoft.com/office/drawing/2014/main" id="{8341C9CA-7BE0-4296-91C3-3077316DBDAB}"/>
                </a:ext>
              </a:extLst>
            </p:cNvPr>
            <p:cNvSpPr>
              <a:spLocks noEditPoints="1"/>
            </p:cNvSpPr>
            <p:nvPr/>
          </p:nvSpPr>
          <p:spPr bwMode="auto">
            <a:xfrm>
              <a:off x="8294566" y="2580233"/>
              <a:ext cx="2852970" cy="1946616"/>
            </a:xfrm>
            <a:custGeom>
              <a:avLst/>
              <a:gdLst>
                <a:gd name="T0" fmla="*/ 336 w 1420"/>
                <a:gd name="T1" fmla="*/ 215 h 1076"/>
                <a:gd name="T2" fmla="*/ 247 w 1420"/>
                <a:gd name="T3" fmla="*/ 269 h 1076"/>
                <a:gd name="T4" fmla="*/ 339 w 1420"/>
                <a:gd name="T5" fmla="*/ 658 h 1076"/>
                <a:gd name="T6" fmla="*/ 4 w 1420"/>
                <a:gd name="T7" fmla="*/ 999 h 1076"/>
                <a:gd name="T8" fmla="*/ 71 w 1420"/>
                <a:gd name="T9" fmla="*/ 1045 h 1076"/>
                <a:gd name="T10" fmla="*/ 430 w 1420"/>
                <a:gd name="T11" fmla="*/ 846 h 1076"/>
                <a:gd name="T12" fmla="*/ 621 w 1420"/>
                <a:gd name="T13" fmla="*/ 1030 h 1076"/>
                <a:gd name="T14" fmla="*/ 1168 w 1420"/>
                <a:gd name="T15" fmla="*/ 1058 h 1076"/>
                <a:gd name="T16" fmla="*/ 1418 w 1420"/>
                <a:gd name="T17" fmla="*/ 477 h 1076"/>
                <a:gd name="T18" fmla="*/ 285 w 1420"/>
                <a:gd name="T19" fmla="*/ 309 h 1076"/>
                <a:gd name="T20" fmla="*/ 235 w 1420"/>
                <a:gd name="T21" fmla="*/ 317 h 1076"/>
                <a:gd name="T22" fmla="*/ 255 w 1420"/>
                <a:gd name="T23" fmla="*/ 410 h 1076"/>
                <a:gd name="T24" fmla="*/ 262 w 1420"/>
                <a:gd name="T25" fmla="*/ 418 h 1076"/>
                <a:gd name="T26" fmla="*/ 272 w 1420"/>
                <a:gd name="T27" fmla="*/ 467 h 1076"/>
                <a:gd name="T28" fmla="*/ 333 w 1420"/>
                <a:gd name="T29" fmla="*/ 444 h 1076"/>
                <a:gd name="T30" fmla="*/ 289 w 1420"/>
                <a:gd name="T31" fmla="*/ 439 h 1076"/>
                <a:gd name="T32" fmla="*/ 331 w 1420"/>
                <a:gd name="T33" fmla="*/ 457 h 1076"/>
                <a:gd name="T34" fmla="*/ 355 w 1420"/>
                <a:gd name="T35" fmla="*/ 550 h 1076"/>
                <a:gd name="T36" fmla="*/ 329 w 1420"/>
                <a:gd name="T37" fmla="*/ 494 h 1076"/>
                <a:gd name="T38" fmla="*/ 320 w 1420"/>
                <a:gd name="T39" fmla="*/ 546 h 1076"/>
                <a:gd name="T40" fmla="*/ 350 w 1420"/>
                <a:gd name="T41" fmla="*/ 611 h 1076"/>
                <a:gd name="T42" fmla="*/ 350 w 1420"/>
                <a:gd name="T43" fmla="*/ 644 h 1076"/>
                <a:gd name="T44" fmla="*/ 379 w 1420"/>
                <a:gd name="T45" fmla="*/ 723 h 1076"/>
                <a:gd name="T46" fmla="*/ 411 w 1420"/>
                <a:gd name="T47" fmla="*/ 629 h 1076"/>
                <a:gd name="T48" fmla="*/ 365 w 1420"/>
                <a:gd name="T49" fmla="*/ 679 h 1076"/>
                <a:gd name="T50" fmla="*/ 373 w 1420"/>
                <a:gd name="T51" fmla="*/ 700 h 1076"/>
                <a:gd name="T52" fmla="*/ 368 w 1420"/>
                <a:gd name="T53" fmla="*/ 718 h 1076"/>
                <a:gd name="T54" fmla="*/ 193 w 1420"/>
                <a:gd name="T55" fmla="*/ 809 h 1076"/>
                <a:gd name="T56" fmla="*/ 252 w 1420"/>
                <a:gd name="T57" fmla="*/ 778 h 1076"/>
                <a:gd name="T58" fmla="*/ 193 w 1420"/>
                <a:gd name="T59" fmla="*/ 774 h 1076"/>
                <a:gd name="T60" fmla="*/ 71 w 1420"/>
                <a:gd name="T61" fmla="*/ 874 h 1076"/>
                <a:gd name="T62" fmla="*/ 13 w 1420"/>
                <a:gd name="T63" fmla="*/ 1006 h 1076"/>
                <a:gd name="T64" fmla="*/ 28 w 1420"/>
                <a:gd name="T65" fmla="*/ 983 h 1076"/>
                <a:gd name="T66" fmla="*/ 153 w 1420"/>
                <a:gd name="T67" fmla="*/ 845 h 1076"/>
                <a:gd name="T68" fmla="*/ 471 w 1420"/>
                <a:gd name="T69" fmla="*/ 813 h 1076"/>
                <a:gd name="T70" fmla="*/ 456 w 1420"/>
                <a:gd name="T71" fmla="*/ 811 h 1076"/>
                <a:gd name="T72" fmla="*/ 457 w 1420"/>
                <a:gd name="T73" fmla="*/ 872 h 1076"/>
                <a:gd name="T74" fmla="*/ 551 w 1420"/>
                <a:gd name="T75" fmla="*/ 992 h 1076"/>
                <a:gd name="T76" fmla="*/ 565 w 1420"/>
                <a:gd name="T77" fmla="*/ 958 h 1076"/>
                <a:gd name="T78" fmla="*/ 532 w 1420"/>
                <a:gd name="T79" fmla="*/ 919 h 1076"/>
                <a:gd name="T80" fmla="*/ 496 w 1420"/>
                <a:gd name="T81" fmla="*/ 877 h 1076"/>
                <a:gd name="T82" fmla="*/ 501 w 1420"/>
                <a:gd name="T83" fmla="*/ 960 h 1076"/>
                <a:gd name="T84" fmla="*/ 542 w 1420"/>
                <a:gd name="T85" fmla="*/ 1007 h 1076"/>
                <a:gd name="T86" fmla="*/ 584 w 1420"/>
                <a:gd name="T87" fmla="*/ 1007 h 1076"/>
                <a:gd name="T88" fmla="*/ 634 w 1420"/>
                <a:gd name="T89" fmla="*/ 1007 h 1076"/>
                <a:gd name="T90" fmla="*/ 709 w 1420"/>
                <a:gd name="T91" fmla="*/ 987 h 1076"/>
                <a:gd name="T92" fmla="*/ 752 w 1420"/>
                <a:gd name="T93" fmla="*/ 1009 h 1076"/>
                <a:gd name="T94" fmla="*/ 825 w 1420"/>
                <a:gd name="T95" fmla="*/ 1005 h 1076"/>
                <a:gd name="T96" fmla="*/ 863 w 1420"/>
                <a:gd name="T97" fmla="*/ 1012 h 1076"/>
                <a:gd name="T98" fmla="*/ 967 w 1420"/>
                <a:gd name="T99" fmla="*/ 999 h 1076"/>
                <a:gd name="T100" fmla="*/ 967 w 1420"/>
                <a:gd name="T101" fmla="*/ 1028 h 1076"/>
                <a:gd name="T102" fmla="*/ 1003 w 1420"/>
                <a:gd name="T103" fmla="*/ 1012 h 1076"/>
                <a:gd name="T104" fmla="*/ 1047 w 1420"/>
                <a:gd name="T105" fmla="*/ 1018 h 1076"/>
                <a:gd name="T106" fmla="*/ 1088 w 1420"/>
                <a:gd name="T107" fmla="*/ 1034 h 1076"/>
                <a:gd name="T108" fmla="*/ 1128 w 1420"/>
                <a:gd name="T109" fmla="*/ 1042 h 1076"/>
                <a:gd name="T110" fmla="*/ 1193 w 1420"/>
                <a:gd name="T111" fmla="*/ 1042 h 1076"/>
                <a:gd name="T112" fmla="*/ 1309 w 1420"/>
                <a:gd name="T113" fmla="*/ 956 h 1076"/>
                <a:gd name="T114" fmla="*/ 598 w 1420"/>
                <a:gd name="T115" fmla="*/ 959 h 1076"/>
                <a:gd name="T116" fmla="*/ 189 w 1420"/>
                <a:gd name="T117" fmla="*/ 913 h 1076"/>
                <a:gd name="T118" fmla="*/ 355 w 1420"/>
                <a:gd name="T119" fmla="*/ 750 h 1076"/>
                <a:gd name="T120" fmla="*/ 297 w 1420"/>
                <a:gd name="T121" fmla="*/ 279 h 1076"/>
                <a:gd name="T122" fmla="*/ 928 w 1420"/>
                <a:gd name="T123" fmla="*/ 46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0" h="1076">
                  <a:moveTo>
                    <a:pt x="1160" y="164"/>
                  </a:moveTo>
                  <a:lnTo>
                    <a:pt x="1160" y="164"/>
                  </a:lnTo>
                  <a:lnTo>
                    <a:pt x="1097" y="127"/>
                  </a:lnTo>
                  <a:lnTo>
                    <a:pt x="1033" y="88"/>
                  </a:lnTo>
                  <a:lnTo>
                    <a:pt x="1002" y="69"/>
                  </a:lnTo>
                  <a:lnTo>
                    <a:pt x="969" y="51"/>
                  </a:lnTo>
                  <a:lnTo>
                    <a:pt x="937" y="35"/>
                  </a:lnTo>
                  <a:lnTo>
                    <a:pt x="903" y="20"/>
                  </a:lnTo>
                  <a:lnTo>
                    <a:pt x="903" y="20"/>
                  </a:lnTo>
                  <a:lnTo>
                    <a:pt x="885" y="13"/>
                  </a:lnTo>
                  <a:lnTo>
                    <a:pt x="868" y="8"/>
                  </a:lnTo>
                  <a:lnTo>
                    <a:pt x="850" y="4"/>
                  </a:lnTo>
                  <a:lnTo>
                    <a:pt x="833" y="2"/>
                  </a:lnTo>
                  <a:lnTo>
                    <a:pt x="817" y="0"/>
                  </a:lnTo>
                  <a:lnTo>
                    <a:pt x="801" y="0"/>
                  </a:lnTo>
                  <a:lnTo>
                    <a:pt x="784" y="2"/>
                  </a:lnTo>
                  <a:lnTo>
                    <a:pt x="768" y="4"/>
                  </a:lnTo>
                  <a:lnTo>
                    <a:pt x="752" y="8"/>
                  </a:lnTo>
                  <a:lnTo>
                    <a:pt x="737" y="13"/>
                  </a:lnTo>
                  <a:lnTo>
                    <a:pt x="720" y="17"/>
                  </a:lnTo>
                  <a:lnTo>
                    <a:pt x="704" y="25"/>
                  </a:lnTo>
                  <a:lnTo>
                    <a:pt x="673" y="40"/>
                  </a:lnTo>
                  <a:lnTo>
                    <a:pt x="642" y="58"/>
                  </a:lnTo>
                  <a:lnTo>
                    <a:pt x="642" y="58"/>
                  </a:lnTo>
                  <a:lnTo>
                    <a:pt x="571" y="100"/>
                  </a:lnTo>
                  <a:lnTo>
                    <a:pt x="500" y="143"/>
                  </a:lnTo>
                  <a:lnTo>
                    <a:pt x="463" y="163"/>
                  </a:lnTo>
                  <a:lnTo>
                    <a:pt x="427" y="181"/>
                  </a:lnTo>
                  <a:lnTo>
                    <a:pt x="390" y="199"/>
                  </a:lnTo>
                  <a:lnTo>
                    <a:pt x="352" y="215"/>
                  </a:lnTo>
                  <a:lnTo>
                    <a:pt x="352" y="215"/>
                  </a:lnTo>
                  <a:lnTo>
                    <a:pt x="349" y="214"/>
                  </a:lnTo>
                  <a:lnTo>
                    <a:pt x="349" y="214"/>
                  </a:lnTo>
                  <a:lnTo>
                    <a:pt x="336" y="215"/>
                  </a:lnTo>
                  <a:lnTo>
                    <a:pt x="325" y="217"/>
                  </a:lnTo>
                  <a:lnTo>
                    <a:pt x="314" y="222"/>
                  </a:lnTo>
                  <a:lnTo>
                    <a:pt x="306" y="228"/>
                  </a:lnTo>
                  <a:lnTo>
                    <a:pt x="299" y="235"/>
                  </a:lnTo>
                  <a:lnTo>
                    <a:pt x="293" y="245"/>
                  </a:lnTo>
                  <a:lnTo>
                    <a:pt x="289" y="256"/>
                  </a:lnTo>
                  <a:lnTo>
                    <a:pt x="288" y="268"/>
                  </a:lnTo>
                  <a:lnTo>
                    <a:pt x="288" y="268"/>
                  </a:lnTo>
                  <a:lnTo>
                    <a:pt x="287" y="265"/>
                  </a:lnTo>
                  <a:lnTo>
                    <a:pt x="284" y="264"/>
                  </a:lnTo>
                  <a:lnTo>
                    <a:pt x="282" y="265"/>
                  </a:lnTo>
                  <a:lnTo>
                    <a:pt x="279" y="267"/>
                  </a:lnTo>
                  <a:lnTo>
                    <a:pt x="274" y="271"/>
                  </a:lnTo>
                  <a:lnTo>
                    <a:pt x="271" y="276"/>
                  </a:lnTo>
                  <a:lnTo>
                    <a:pt x="271" y="276"/>
                  </a:lnTo>
                  <a:lnTo>
                    <a:pt x="277" y="267"/>
                  </a:lnTo>
                  <a:lnTo>
                    <a:pt x="284" y="253"/>
                  </a:lnTo>
                  <a:lnTo>
                    <a:pt x="287" y="247"/>
                  </a:lnTo>
                  <a:lnTo>
                    <a:pt x="288" y="244"/>
                  </a:lnTo>
                  <a:lnTo>
                    <a:pt x="287" y="244"/>
                  </a:lnTo>
                  <a:lnTo>
                    <a:pt x="285" y="244"/>
                  </a:lnTo>
                  <a:lnTo>
                    <a:pt x="281" y="246"/>
                  </a:lnTo>
                  <a:lnTo>
                    <a:pt x="281" y="246"/>
                  </a:lnTo>
                  <a:lnTo>
                    <a:pt x="281" y="246"/>
                  </a:lnTo>
                  <a:lnTo>
                    <a:pt x="281" y="246"/>
                  </a:lnTo>
                  <a:lnTo>
                    <a:pt x="282" y="243"/>
                  </a:lnTo>
                  <a:lnTo>
                    <a:pt x="281" y="241"/>
                  </a:lnTo>
                  <a:lnTo>
                    <a:pt x="281" y="241"/>
                  </a:lnTo>
                  <a:lnTo>
                    <a:pt x="277" y="241"/>
                  </a:lnTo>
                  <a:lnTo>
                    <a:pt x="272" y="244"/>
                  </a:lnTo>
                  <a:lnTo>
                    <a:pt x="262" y="250"/>
                  </a:lnTo>
                  <a:lnTo>
                    <a:pt x="256" y="256"/>
                  </a:lnTo>
                  <a:lnTo>
                    <a:pt x="256" y="256"/>
                  </a:lnTo>
                  <a:lnTo>
                    <a:pt x="247" y="269"/>
                  </a:lnTo>
                  <a:lnTo>
                    <a:pt x="238" y="282"/>
                  </a:lnTo>
                  <a:lnTo>
                    <a:pt x="232" y="297"/>
                  </a:lnTo>
                  <a:lnTo>
                    <a:pt x="228" y="311"/>
                  </a:lnTo>
                  <a:lnTo>
                    <a:pt x="225" y="327"/>
                  </a:lnTo>
                  <a:lnTo>
                    <a:pt x="225" y="341"/>
                  </a:lnTo>
                  <a:lnTo>
                    <a:pt x="228" y="358"/>
                  </a:lnTo>
                  <a:lnTo>
                    <a:pt x="231" y="375"/>
                  </a:lnTo>
                  <a:lnTo>
                    <a:pt x="231" y="375"/>
                  </a:lnTo>
                  <a:lnTo>
                    <a:pt x="231" y="379"/>
                  </a:lnTo>
                  <a:lnTo>
                    <a:pt x="231" y="380"/>
                  </a:lnTo>
                  <a:lnTo>
                    <a:pt x="232" y="382"/>
                  </a:lnTo>
                  <a:lnTo>
                    <a:pt x="232" y="382"/>
                  </a:lnTo>
                  <a:lnTo>
                    <a:pt x="243" y="415"/>
                  </a:lnTo>
                  <a:lnTo>
                    <a:pt x="254" y="448"/>
                  </a:lnTo>
                  <a:lnTo>
                    <a:pt x="267" y="481"/>
                  </a:lnTo>
                  <a:lnTo>
                    <a:pt x="281" y="512"/>
                  </a:lnTo>
                  <a:lnTo>
                    <a:pt x="281" y="512"/>
                  </a:lnTo>
                  <a:lnTo>
                    <a:pt x="278" y="518"/>
                  </a:lnTo>
                  <a:lnTo>
                    <a:pt x="278" y="526"/>
                  </a:lnTo>
                  <a:lnTo>
                    <a:pt x="278" y="528"/>
                  </a:lnTo>
                  <a:lnTo>
                    <a:pt x="281" y="529"/>
                  </a:lnTo>
                  <a:lnTo>
                    <a:pt x="283" y="530"/>
                  </a:lnTo>
                  <a:lnTo>
                    <a:pt x="287" y="529"/>
                  </a:lnTo>
                  <a:lnTo>
                    <a:pt x="287" y="529"/>
                  </a:lnTo>
                  <a:lnTo>
                    <a:pt x="300" y="559"/>
                  </a:lnTo>
                  <a:lnTo>
                    <a:pt x="312" y="591"/>
                  </a:lnTo>
                  <a:lnTo>
                    <a:pt x="324" y="621"/>
                  </a:lnTo>
                  <a:lnTo>
                    <a:pt x="337" y="651"/>
                  </a:lnTo>
                  <a:lnTo>
                    <a:pt x="337" y="651"/>
                  </a:lnTo>
                  <a:lnTo>
                    <a:pt x="336" y="653"/>
                  </a:lnTo>
                  <a:lnTo>
                    <a:pt x="337" y="656"/>
                  </a:lnTo>
                  <a:lnTo>
                    <a:pt x="338" y="657"/>
                  </a:lnTo>
                  <a:lnTo>
                    <a:pt x="339" y="658"/>
                  </a:lnTo>
                  <a:lnTo>
                    <a:pt x="339" y="658"/>
                  </a:lnTo>
                  <a:lnTo>
                    <a:pt x="344" y="666"/>
                  </a:lnTo>
                  <a:lnTo>
                    <a:pt x="344" y="666"/>
                  </a:lnTo>
                  <a:lnTo>
                    <a:pt x="339" y="677"/>
                  </a:lnTo>
                  <a:lnTo>
                    <a:pt x="339" y="677"/>
                  </a:lnTo>
                  <a:lnTo>
                    <a:pt x="330" y="688"/>
                  </a:lnTo>
                  <a:lnTo>
                    <a:pt x="320" y="697"/>
                  </a:lnTo>
                  <a:lnTo>
                    <a:pt x="309" y="705"/>
                  </a:lnTo>
                  <a:lnTo>
                    <a:pt x="299" y="713"/>
                  </a:lnTo>
                  <a:lnTo>
                    <a:pt x="273" y="727"/>
                  </a:lnTo>
                  <a:lnTo>
                    <a:pt x="248" y="739"/>
                  </a:lnTo>
                  <a:lnTo>
                    <a:pt x="196" y="763"/>
                  </a:lnTo>
                  <a:lnTo>
                    <a:pt x="172" y="776"/>
                  </a:lnTo>
                  <a:lnTo>
                    <a:pt x="160" y="783"/>
                  </a:lnTo>
                  <a:lnTo>
                    <a:pt x="149" y="792"/>
                  </a:lnTo>
                  <a:lnTo>
                    <a:pt x="149" y="792"/>
                  </a:lnTo>
                  <a:lnTo>
                    <a:pt x="129" y="806"/>
                  </a:lnTo>
                  <a:lnTo>
                    <a:pt x="107" y="823"/>
                  </a:lnTo>
                  <a:lnTo>
                    <a:pt x="87" y="841"/>
                  </a:lnTo>
                  <a:lnTo>
                    <a:pt x="67" y="860"/>
                  </a:lnTo>
                  <a:lnTo>
                    <a:pt x="49" y="881"/>
                  </a:lnTo>
                  <a:lnTo>
                    <a:pt x="41" y="892"/>
                  </a:lnTo>
                  <a:lnTo>
                    <a:pt x="33" y="903"/>
                  </a:lnTo>
                  <a:lnTo>
                    <a:pt x="27" y="913"/>
                  </a:lnTo>
                  <a:lnTo>
                    <a:pt x="20" y="925"/>
                  </a:lnTo>
                  <a:lnTo>
                    <a:pt x="14" y="937"/>
                  </a:lnTo>
                  <a:lnTo>
                    <a:pt x="11" y="949"/>
                  </a:lnTo>
                  <a:lnTo>
                    <a:pt x="11" y="949"/>
                  </a:lnTo>
                  <a:lnTo>
                    <a:pt x="8" y="952"/>
                  </a:lnTo>
                  <a:lnTo>
                    <a:pt x="7" y="954"/>
                  </a:lnTo>
                  <a:lnTo>
                    <a:pt x="6" y="957"/>
                  </a:lnTo>
                  <a:lnTo>
                    <a:pt x="8" y="959"/>
                  </a:lnTo>
                  <a:lnTo>
                    <a:pt x="8" y="959"/>
                  </a:lnTo>
                  <a:lnTo>
                    <a:pt x="6" y="976"/>
                  </a:lnTo>
                  <a:lnTo>
                    <a:pt x="4" y="999"/>
                  </a:lnTo>
                  <a:lnTo>
                    <a:pt x="4" y="999"/>
                  </a:lnTo>
                  <a:lnTo>
                    <a:pt x="2" y="1002"/>
                  </a:lnTo>
                  <a:lnTo>
                    <a:pt x="0" y="1006"/>
                  </a:lnTo>
                  <a:lnTo>
                    <a:pt x="0" y="1010"/>
                  </a:lnTo>
                  <a:lnTo>
                    <a:pt x="1" y="1011"/>
                  </a:lnTo>
                  <a:lnTo>
                    <a:pt x="4" y="1012"/>
                  </a:lnTo>
                  <a:lnTo>
                    <a:pt x="4" y="1012"/>
                  </a:lnTo>
                  <a:lnTo>
                    <a:pt x="4" y="1024"/>
                  </a:lnTo>
                  <a:lnTo>
                    <a:pt x="5" y="1037"/>
                  </a:lnTo>
                  <a:lnTo>
                    <a:pt x="5" y="1037"/>
                  </a:lnTo>
                  <a:lnTo>
                    <a:pt x="5" y="1040"/>
                  </a:lnTo>
                  <a:lnTo>
                    <a:pt x="5" y="1040"/>
                  </a:lnTo>
                  <a:lnTo>
                    <a:pt x="7" y="1051"/>
                  </a:lnTo>
                  <a:lnTo>
                    <a:pt x="11" y="1063"/>
                  </a:lnTo>
                  <a:lnTo>
                    <a:pt x="13" y="1068"/>
                  </a:lnTo>
                  <a:lnTo>
                    <a:pt x="17" y="1072"/>
                  </a:lnTo>
                  <a:lnTo>
                    <a:pt x="22" y="1075"/>
                  </a:lnTo>
                  <a:lnTo>
                    <a:pt x="28" y="1076"/>
                  </a:lnTo>
                  <a:lnTo>
                    <a:pt x="28" y="1076"/>
                  </a:lnTo>
                  <a:lnTo>
                    <a:pt x="30" y="1076"/>
                  </a:lnTo>
                  <a:lnTo>
                    <a:pt x="33" y="1075"/>
                  </a:lnTo>
                  <a:lnTo>
                    <a:pt x="34" y="1074"/>
                  </a:lnTo>
                  <a:lnTo>
                    <a:pt x="34" y="1072"/>
                  </a:lnTo>
                  <a:lnTo>
                    <a:pt x="31" y="1069"/>
                  </a:lnTo>
                  <a:lnTo>
                    <a:pt x="27" y="1066"/>
                  </a:lnTo>
                  <a:lnTo>
                    <a:pt x="27" y="1066"/>
                  </a:lnTo>
                  <a:lnTo>
                    <a:pt x="35" y="1065"/>
                  </a:lnTo>
                  <a:lnTo>
                    <a:pt x="46" y="1063"/>
                  </a:lnTo>
                  <a:lnTo>
                    <a:pt x="52" y="1060"/>
                  </a:lnTo>
                  <a:lnTo>
                    <a:pt x="55" y="1058"/>
                  </a:lnTo>
                  <a:lnTo>
                    <a:pt x="59" y="1055"/>
                  </a:lnTo>
                  <a:lnTo>
                    <a:pt x="60" y="1052"/>
                  </a:lnTo>
                  <a:lnTo>
                    <a:pt x="60" y="1052"/>
                  </a:lnTo>
                  <a:lnTo>
                    <a:pt x="71" y="1045"/>
                  </a:lnTo>
                  <a:lnTo>
                    <a:pt x="81" y="1036"/>
                  </a:lnTo>
                  <a:lnTo>
                    <a:pt x="101" y="1019"/>
                  </a:lnTo>
                  <a:lnTo>
                    <a:pt x="119" y="1001"/>
                  </a:lnTo>
                  <a:lnTo>
                    <a:pt x="137" y="982"/>
                  </a:lnTo>
                  <a:lnTo>
                    <a:pt x="155" y="962"/>
                  </a:lnTo>
                  <a:lnTo>
                    <a:pt x="173" y="943"/>
                  </a:lnTo>
                  <a:lnTo>
                    <a:pt x="193" y="925"/>
                  </a:lnTo>
                  <a:lnTo>
                    <a:pt x="203" y="918"/>
                  </a:lnTo>
                  <a:lnTo>
                    <a:pt x="214" y="910"/>
                  </a:lnTo>
                  <a:lnTo>
                    <a:pt x="214" y="910"/>
                  </a:lnTo>
                  <a:lnTo>
                    <a:pt x="241" y="893"/>
                  </a:lnTo>
                  <a:lnTo>
                    <a:pt x="268" y="877"/>
                  </a:lnTo>
                  <a:lnTo>
                    <a:pt x="297" y="863"/>
                  </a:lnTo>
                  <a:lnTo>
                    <a:pt x="326" y="850"/>
                  </a:lnTo>
                  <a:lnTo>
                    <a:pt x="385" y="823"/>
                  </a:lnTo>
                  <a:lnTo>
                    <a:pt x="443" y="797"/>
                  </a:lnTo>
                  <a:lnTo>
                    <a:pt x="443" y="797"/>
                  </a:lnTo>
                  <a:lnTo>
                    <a:pt x="437" y="803"/>
                  </a:lnTo>
                  <a:lnTo>
                    <a:pt x="432" y="807"/>
                  </a:lnTo>
                  <a:lnTo>
                    <a:pt x="429" y="811"/>
                  </a:lnTo>
                  <a:lnTo>
                    <a:pt x="427" y="815"/>
                  </a:lnTo>
                  <a:lnTo>
                    <a:pt x="429" y="816"/>
                  </a:lnTo>
                  <a:lnTo>
                    <a:pt x="432" y="816"/>
                  </a:lnTo>
                  <a:lnTo>
                    <a:pt x="437" y="813"/>
                  </a:lnTo>
                  <a:lnTo>
                    <a:pt x="445" y="809"/>
                  </a:lnTo>
                  <a:lnTo>
                    <a:pt x="445" y="809"/>
                  </a:lnTo>
                  <a:lnTo>
                    <a:pt x="432" y="827"/>
                  </a:lnTo>
                  <a:lnTo>
                    <a:pt x="432" y="827"/>
                  </a:lnTo>
                  <a:lnTo>
                    <a:pt x="429" y="825"/>
                  </a:lnTo>
                  <a:lnTo>
                    <a:pt x="427" y="827"/>
                  </a:lnTo>
                  <a:lnTo>
                    <a:pt x="427" y="827"/>
                  </a:lnTo>
                  <a:lnTo>
                    <a:pt x="426" y="830"/>
                  </a:lnTo>
                  <a:lnTo>
                    <a:pt x="427" y="835"/>
                  </a:lnTo>
                  <a:lnTo>
                    <a:pt x="430" y="846"/>
                  </a:lnTo>
                  <a:lnTo>
                    <a:pt x="432" y="851"/>
                  </a:lnTo>
                  <a:lnTo>
                    <a:pt x="432" y="851"/>
                  </a:lnTo>
                  <a:lnTo>
                    <a:pt x="431" y="857"/>
                  </a:lnTo>
                  <a:lnTo>
                    <a:pt x="431" y="860"/>
                  </a:lnTo>
                  <a:lnTo>
                    <a:pt x="431" y="863"/>
                  </a:lnTo>
                  <a:lnTo>
                    <a:pt x="433" y="863"/>
                  </a:lnTo>
                  <a:lnTo>
                    <a:pt x="436" y="863"/>
                  </a:lnTo>
                  <a:lnTo>
                    <a:pt x="438" y="863"/>
                  </a:lnTo>
                  <a:lnTo>
                    <a:pt x="438" y="863"/>
                  </a:lnTo>
                  <a:lnTo>
                    <a:pt x="467" y="906"/>
                  </a:lnTo>
                  <a:lnTo>
                    <a:pt x="479" y="928"/>
                  </a:lnTo>
                  <a:lnTo>
                    <a:pt x="484" y="940"/>
                  </a:lnTo>
                  <a:lnTo>
                    <a:pt x="489" y="952"/>
                  </a:lnTo>
                  <a:lnTo>
                    <a:pt x="489" y="952"/>
                  </a:lnTo>
                  <a:lnTo>
                    <a:pt x="486" y="956"/>
                  </a:lnTo>
                  <a:lnTo>
                    <a:pt x="485" y="960"/>
                  </a:lnTo>
                  <a:lnTo>
                    <a:pt x="486" y="963"/>
                  </a:lnTo>
                  <a:lnTo>
                    <a:pt x="486" y="964"/>
                  </a:lnTo>
                  <a:lnTo>
                    <a:pt x="489" y="964"/>
                  </a:lnTo>
                  <a:lnTo>
                    <a:pt x="491" y="963"/>
                  </a:lnTo>
                  <a:lnTo>
                    <a:pt x="491" y="963"/>
                  </a:lnTo>
                  <a:lnTo>
                    <a:pt x="496" y="974"/>
                  </a:lnTo>
                  <a:lnTo>
                    <a:pt x="501" y="984"/>
                  </a:lnTo>
                  <a:lnTo>
                    <a:pt x="506" y="993"/>
                  </a:lnTo>
                  <a:lnTo>
                    <a:pt x="512" y="1000"/>
                  </a:lnTo>
                  <a:lnTo>
                    <a:pt x="519" y="1007"/>
                  </a:lnTo>
                  <a:lnTo>
                    <a:pt x="526" y="1013"/>
                  </a:lnTo>
                  <a:lnTo>
                    <a:pt x="533" y="1018"/>
                  </a:lnTo>
                  <a:lnTo>
                    <a:pt x="542" y="1022"/>
                  </a:lnTo>
                  <a:lnTo>
                    <a:pt x="550" y="1025"/>
                  </a:lnTo>
                  <a:lnTo>
                    <a:pt x="559" y="1028"/>
                  </a:lnTo>
                  <a:lnTo>
                    <a:pt x="578" y="1030"/>
                  </a:lnTo>
                  <a:lnTo>
                    <a:pt x="598" y="1031"/>
                  </a:lnTo>
                  <a:lnTo>
                    <a:pt x="621" y="1030"/>
                  </a:lnTo>
                  <a:lnTo>
                    <a:pt x="621" y="1030"/>
                  </a:lnTo>
                  <a:lnTo>
                    <a:pt x="672" y="1027"/>
                  </a:lnTo>
                  <a:lnTo>
                    <a:pt x="722" y="1024"/>
                  </a:lnTo>
                  <a:lnTo>
                    <a:pt x="773" y="1022"/>
                  </a:lnTo>
                  <a:lnTo>
                    <a:pt x="798" y="1023"/>
                  </a:lnTo>
                  <a:lnTo>
                    <a:pt x="825" y="1024"/>
                  </a:lnTo>
                  <a:lnTo>
                    <a:pt x="825" y="1024"/>
                  </a:lnTo>
                  <a:lnTo>
                    <a:pt x="826" y="1024"/>
                  </a:lnTo>
                  <a:lnTo>
                    <a:pt x="828" y="1024"/>
                  </a:lnTo>
                  <a:lnTo>
                    <a:pt x="828" y="1024"/>
                  </a:lnTo>
                  <a:lnTo>
                    <a:pt x="880" y="1029"/>
                  </a:lnTo>
                  <a:lnTo>
                    <a:pt x="880" y="1029"/>
                  </a:lnTo>
                  <a:lnTo>
                    <a:pt x="882" y="1030"/>
                  </a:lnTo>
                  <a:lnTo>
                    <a:pt x="885" y="1030"/>
                  </a:lnTo>
                  <a:lnTo>
                    <a:pt x="890" y="1029"/>
                  </a:lnTo>
                  <a:lnTo>
                    <a:pt x="890" y="1029"/>
                  </a:lnTo>
                  <a:lnTo>
                    <a:pt x="939" y="1035"/>
                  </a:lnTo>
                  <a:lnTo>
                    <a:pt x="939" y="1035"/>
                  </a:lnTo>
                  <a:lnTo>
                    <a:pt x="951" y="1037"/>
                  </a:lnTo>
                  <a:lnTo>
                    <a:pt x="967" y="1040"/>
                  </a:lnTo>
                  <a:lnTo>
                    <a:pt x="981" y="1042"/>
                  </a:lnTo>
                  <a:lnTo>
                    <a:pt x="987" y="1042"/>
                  </a:lnTo>
                  <a:lnTo>
                    <a:pt x="993" y="1041"/>
                  </a:lnTo>
                  <a:lnTo>
                    <a:pt x="993" y="1041"/>
                  </a:lnTo>
                  <a:lnTo>
                    <a:pt x="1110" y="1053"/>
                  </a:lnTo>
                  <a:lnTo>
                    <a:pt x="1110" y="1053"/>
                  </a:lnTo>
                  <a:lnTo>
                    <a:pt x="1114" y="1054"/>
                  </a:lnTo>
                  <a:lnTo>
                    <a:pt x="1117" y="1054"/>
                  </a:lnTo>
                  <a:lnTo>
                    <a:pt x="1117" y="1054"/>
                  </a:lnTo>
                  <a:lnTo>
                    <a:pt x="1135" y="1055"/>
                  </a:lnTo>
                  <a:lnTo>
                    <a:pt x="1154" y="1055"/>
                  </a:lnTo>
                  <a:lnTo>
                    <a:pt x="1154" y="1055"/>
                  </a:lnTo>
                  <a:lnTo>
                    <a:pt x="1160" y="1058"/>
                  </a:lnTo>
                  <a:lnTo>
                    <a:pt x="1168" y="1058"/>
                  </a:lnTo>
                  <a:lnTo>
                    <a:pt x="1177" y="1057"/>
                  </a:lnTo>
                  <a:lnTo>
                    <a:pt x="1187" y="1054"/>
                  </a:lnTo>
                  <a:lnTo>
                    <a:pt x="1210" y="1046"/>
                  </a:lnTo>
                  <a:lnTo>
                    <a:pt x="1234" y="1035"/>
                  </a:lnTo>
                  <a:lnTo>
                    <a:pt x="1256" y="1023"/>
                  </a:lnTo>
                  <a:lnTo>
                    <a:pt x="1274" y="1012"/>
                  </a:lnTo>
                  <a:lnTo>
                    <a:pt x="1286" y="1002"/>
                  </a:lnTo>
                  <a:lnTo>
                    <a:pt x="1288" y="1000"/>
                  </a:lnTo>
                  <a:lnTo>
                    <a:pt x="1288" y="998"/>
                  </a:lnTo>
                  <a:lnTo>
                    <a:pt x="1288" y="998"/>
                  </a:lnTo>
                  <a:lnTo>
                    <a:pt x="1296" y="992"/>
                  </a:lnTo>
                  <a:lnTo>
                    <a:pt x="1304" y="984"/>
                  </a:lnTo>
                  <a:lnTo>
                    <a:pt x="1310" y="977"/>
                  </a:lnTo>
                  <a:lnTo>
                    <a:pt x="1316" y="969"/>
                  </a:lnTo>
                  <a:lnTo>
                    <a:pt x="1322" y="962"/>
                  </a:lnTo>
                  <a:lnTo>
                    <a:pt x="1325" y="953"/>
                  </a:lnTo>
                  <a:lnTo>
                    <a:pt x="1334" y="935"/>
                  </a:lnTo>
                  <a:lnTo>
                    <a:pt x="1339" y="916"/>
                  </a:lnTo>
                  <a:lnTo>
                    <a:pt x="1342" y="896"/>
                  </a:lnTo>
                  <a:lnTo>
                    <a:pt x="1345" y="877"/>
                  </a:lnTo>
                  <a:lnTo>
                    <a:pt x="1347" y="857"/>
                  </a:lnTo>
                  <a:lnTo>
                    <a:pt x="1347" y="857"/>
                  </a:lnTo>
                  <a:lnTo>
                    <a:pt x="1352" y="810"/>
                  </a:lnTo>
                  <a:lnTo>
                    <a:pt x="1357" y="763"/>
                  </a:lnTo>
                  <a:lnTo>
                    <a:pt x="1363" y="716"/>
                  </a:lnTo>
                  <a:lnTo>
                    <a:pt x="1370" y="669"/>
                  </a:lnTo>
                  <a:lnTo>
                    <a:pt x="1370" y="669"/>
                  </a:lnTo>
                  <a:lnTo>
                    <a:pt x="1375" y="651"/>
                  </a:lnTo>
                  <a:lnTo>
                    <a:pt x="1380" y="630"/>
                  </a:lnTo>
                  <a:lnTo>
                    <a:pt x="1392" y="588"/>
                  </a:lnTo>
                  <a:lnTo>
                    <a:pt x="1404" y="545"/>
                  </a:lnTo>
                  <a:lnTo>
                    <a:pt x="1410" y="522"/>
                  </a:lnTo>
                  <a:lnTo>
                    <a:pt x="1414" y="500"/>
                  </a:lnTo>
                  <a:lnTo>
                    <a:pt x="1418" y="477"/>
                  </a:lnTo>
                  <a:lnTo>
                    <a:pt x="1419" y="456"/>
                  </a:lnTo>
                  <a:lnTo>
                    <a:pt x="1420" y="434"/>
                  </a:lnTo>
                  <a:lnTo>
                    <a:pt x="1419" y="412"/>
                  </a:lnTo>
                  <a:lnTo>
                    <a:pt x="1416" y="392"/>
                  </a:lnTo>
                  <a:lnTo>
                    <a:pt x="1412" y="382"/>
                  </a:lnTo>
                  <a:lnTo>
                    <a:pt x="1408" y="373"/>
                  </a:lnTo>
                  <a:lnTo>
                    <a:pt x="1405" y="363"/>
                  </a:lnTo>
                  <a:lnTo>
                    <a:pt x="1400" y="353"/>
                  </a:lnTo>
                  <a:lnTo>
                    <a:pt x="1394" y="345"/>
                  </a:lnTo>
                  <a:lnTo>
                    <a:pt x="1387" y="336"/>
                  </a:lnTo>
                  <a:lnTo>
                    <a:pt x="1387" y="336"/>
                  </a:lnTo>
                  <a:lnTo>
                    <a:pt x="1376" y="322"/>
                  </a:lnTo>
                  <a:lnTo>
                    <a:pt x="1364" y="310"/>
                  </a:lnTo>
                  <a:lnTo>
                    <a:pt x="1337" y="285"/>
                  </a:lnTo>
                  <a:lnTo>
                    <a:pt x="1310" y="262"/>
                  </a:lnTo>
                  <a:lnTo>
                    <a:pt x="1282" y="240"/>
                  </a:lnTo>
                  <a:lnTo>
                    <a:pt x="1252" y="220"/>
                  </a:lnTo>
                  <a:lnTo>
                    <a:pt x="1222" y="200"/>
                  </a:lnTo>
                  <a:lnTo>
                    <a:pt x="1160" y="164"/>
                  </a:lnTo>
                  <a:lnTo>
                    <a:pt x="1160" y="164"/>
                  </a:lnTo>
                  <a:close/>
                  <a:moveTo>
                    <a:pt x="291" y="317"/>
                  </a:moveTo>
                  <a:lnTo>
                    <a:pt x="291" y="317"/>
                  </a:lnTo>
                  <a:lnTo>
                    <a:pt x="290" y="317"/>
                  </a:lnTo>
                  <a:lnTo>
                    <a:pt x="288" y="318"/>
                  </a:lnTo>
                  <a:lnTo>
                    <a:pt x="282" y="322"/>
                  </a:lnTo>
                  <a:lnTo>
                    <a:pt x="268" y="338"/>
                  </a:lnTo>
                  <a:lnTo>
                    <a:pt x="254" y="356"/>
                  </a:lnTo>
                  <a:lnTo>
                    <a:pt x="244" y="365"/>
                  </a:lnTo>
                  <a:lnTo>
                    <a:pt x="244" y="365"/>
                  </a:lnTo>
                  <a:lnTo>
                    <a:pt x="254" y="351"/>
                  </a:lnTo>
                  <a:lnTo>
                    <a:pt x="265" y="338"/>
                  </a:lnTo>
                  <a:lnTo>
                    <a:pt x="265" y="338"/>
                  </a:lnTo>
                  <a:lnTo>
                    <a:pt x="279" y="318"/>
                  </a:lnTo>
                  <a:lnTo>
                    <a:pt x="285" y="309"/>
                  </a:lnTo>
                  <a:lnTo>
                    <a:pt x="288" y="303"/>
                  </a:lnTo>
                  <a:lnTo>
                    <a:pt x="289" y="298"/>
                  </a:lnTo>
                  <a:lnTo>
                    <a:pt x="289" y="298"/>
                  </a:lnTo>
                  <a:lnTo>
                    <a:pt x="291" y="317"/>
                  </a:lnTo>
                  <a:lnTo>
                    <a:pt x="291" y="317"/>
                  </a:lnTo>
                  <a:close/>
                  <a:moveTo>
                    <a:pt x="288" y="271"/>
                  </a:moveTo>
                  <a:lnTo>
                    <a:pt x="288" y="271"/>
                  </a:lnTo>
                  <a:lnTo>
                    <a:pt x="288" y="283"/>
                  </a:lnTo>
                  <a:lnTo>
                    <a:pt x="288" y="297"/>
                  </a:lnTo>
                  <a:lnTo>
                    <a:pt x="288" y="297"/>
                  </a:lnTo>
                  <a:lnTo>
                    <a:pt x="288" y="294"/>
                  </a:lnTo>
                  <a:lnTo>
                    <a:pt x="285" y="294"/>
                  </a:lnTo>
                  <a:lnTo>
                    <a:pt x="281" y="297"/>
                  </a:lnTo>
                  <a:lnTo>
                    <a:pt x="274" y="302"/>
                  </a:lnTo>
                  <a:lnTo>
                    <a:pt x="268" y="309"/>
                  </a:lnTo>
                  <a:lnTo>
                    <a:pt x="256" y="323"/>
                  </a:lnTo>
                  <a:lnTo>
                    <a:pt x="249" y="332"/>
                  </a:lnTo>
                  <a:lnTo>
                    <a:pt x="249" y="332"/>
                  </a:lnTo>
                  <a:lnTo>
                    <a:pt x="260" y="317"/>
                  </a:lnTo>
                  <a:lnTo>
                    <a:pt x="271" y="303"/>
                  </a:lnTo>
                  <a:lnTo>
                    <a:pt x="277" y="296"/>
                  </a:lnTo>
                  <a:lnTo>
                    <a:pt x="281" y="288"/>
                  </a:lnTo>
                  <a:lnTo>
                    <a:pt x="285" y="280"/>
                  </a:lnTo>
                  <a:lnTo>
                    <a:pt x="288" y="271"/>
                  </a:lnTo>
                  <a:lnTo>
                    <a:pt x="288" y="271"/>
                  </a:lnTo>
                  <a:close/>
                  <a:moveTo>
                    <a:pt x="240" y="299"/>
                  </a:moveTo>
                  <a:lnTo>
                    <a:pt x="240" y="299"/>
                  </a:lnTo>
                  <a:lnTo>
                    <a:pt x="242" y="299"/>
                  </a:lnTo>
                  <a:lnTo>
                    <a:pt x="244" y="297"/>
                  </a:lnTo>
                  <a:lnTo>
                    <a:pt x="248" y="293"/>
                  </a:lnTo>
                  <a:lnTo>
                    <a:pt x="255" y="283"/>
                  </a:lnTo>
                  <a:lnTo>
                    <a:pt x="255" y="283"/>
                  </a:lnTo>
                  <a:lnTo>
                    <a:pt x="235" y="317"/>
                  </a:lnTo>
                  <a:lnTo>
                    <a:pt x="235" y="317"/>
                  </a:lnTo>
                  <a:lnTo>
                    <a:pt x="236" y="308"/>
                  </a:lnTo>
                  <a:lnTo>
                    <a:pt x="240" y="299"/>
                  </a:lnTo>
                  <a:lnTo>
                    <a:pt x="240" y="299"/>
                  </a:lnTo>
                  <a:close/>
                  <a:moveTo>
                    <a:pt x="234" y="336"/>
                  </a:moveTo>
                  <a:lnTo>
                    <a:pt x="234" y="336"/>
                  </a:lnTo>
                  <a:lnTo>
                    <a:pt x="238" y="333"/>
                  </a:lnTo>
                  <a:lnTo>
                    <a:pt x="238" y="333"/>
                  </a:lnTo>
                  <a:lnTo>
                    <a:pt x="235" y="344"/>
                  </a:lnTo>
                  <a:lnTo>
                    <a:pt x="235" y="344"/>
                  </a:lnTo>
                  <a:lnTo>
                    <a:pt x="234" y="336"/>
                  </a:lnTo>
                  <a:lnTo>
                    <a:pt x="234" y="336"/>
                  </a:lnTo>
                  <a:close/>
                  <a:moveTo>
                    <a:pt x="236" y="351"/>
                  </a:moveTo>
                  <a:lnTo>
                    <a:pt x="236" y="351"/>
                  </a:lnTo>
                  <a:lnTo>
                    <a:pt x="237" y="352"/>
                  </a:lnTo>
                  <a:lnTo>
                    <a:pt x="240" y="352"/>
                  </a:lnTo>
                  <a:lnTo>
                    <a:pt x="243" y="351"/>
                  </a:lnTo>
                  <a:lnTo>
                    <a:pt x="243" y="351"/>
                  </a:lnTo>
                  <a:lnTo>
                    <a:pt x="237" y="361"/>
                  </a:lnTo>
                  <a:lnTo>
                    <a:pt x="237" y="361"/>
                  </a:lnTo>
                  <a:lnTo>
                    <a:pt x="236" y="351"/>
                  </a:lnTo>
                  <a:lnTo>
                    <a:pt x="236" y="351"/>
                  </a:lnTo>
                  <a:close/>
                  <a:moveTo>
                    <a:pt x="246" y="389"/>
                  </a:moveTo>
                  <a:lnTo>
                    <a:pt x="246" y="389"/>
                  </a:lnTo>
                  <a:lnTo>
                    <a:pt x="242" y="380"/>
                  </a:lnTo>
                  <a:lnTo>
                    <a:pt x="242" y="380"/>
                  </a:lnTo>
                  <a:lnTo>
                    <a:pt x="253" y="373"/>
                  </a:lnTo>
                  <a:lnTo>
                    <a:pt x="253" y="373"/>
                  </a:lnTo>
                  <a:lnTo>
                    <a:pt x="246" y="389"/>
                  </a:lnTo>
                  <a:lnTo>
                    <a:pt x="246" y="389"/>
                  </a:lnTo>
                  <a:close/>
                  <a:moveTo>
                    <a:pt x="254" y="414"/>
                  </a:moveTo>
                  <a:lnTo>
                    <a:pt x="254" y="414"/>
                  </a:lnTo>
                  <a:lnTo>
                    <a:pt x="253" y="411"/>
                  </a:lnTo>
                  <a:lnTo>
                    <a:pt x="253" y="411"/>
                  </a:lnTo>
                  <a:lnTo>
                    <a:pt x="255" y="410"/>
                  </a:lnTo>
                  <a:lnTo>
                    <a:pt x="255" y="410"/>
                  </a:lnTo>
                  <a:lnTo>
                    <a:pt x="254" y="414"/>
                  </a:lnTo>
                  <a:lnTo>
                    <a:pt x="254" y="414"/>
                  </a:lnTo>
                  <a:close/>
                  <a:moveTo>
                    <a:pt x="253" y="399"/>
                  </a:moveTo>
                  <a:lnTo>
                    <a:pt x="253" y="399"/>
                  </a:lnTo>
                  <a:lnTo>
                    <a:pt x="255" y="389"/>
                  </a:lnTo>
                  <a:lnTo>
                    <a:pt x="260" y="380"/>
                  </a:lnTo>
                  <a:lnTo>
                    <a:pt x="265" y="370"/>
                  </a:lnTo>
                  <a:lnTo>
                    <a:pt x="270" y="361"/>
                  </a:lnTo>
                  <a:lnTo>
                    <a:pt x="282" y="342"/>
                  </a:lnTo>
                  <a:lnTo>
                    <a:pt x="293" y="324"/>
                  </a:lnTo>
                  <a:lnTo>
                    <a:pt x="293" y="324"/>
                  </a:lnTo>
                  <a:lnTo>
                    <a:pt x="299" y="349"/>
                  </a:lnTo>
                  <a:lnTo>
                    <a:pt x="299" y="349"/>
                  </a:lnTo>
                  <a:lnTo>
                    <a:pt x="296" y="349"/>
                  </a:lnTo>
                  <a:lnTo>
                    <a:pt x="294" y="350"/>
                  </a:lnTo>
                  <a:lnTo>
                    <a:pt x="288" y="355"/>
                  </a:lnTo>
                  <a:lnTo>
                    <a:pt x="282" y="362"/>
                  </a:lnTo>
                  <a:lnTo>
                    <a:pt x="274" y="370"/>
                  </a:lnTo>
                  <a:lnTo>
                    <a:pt x="262" y="388"/>
                  </a:lnTo>
                  <a:lnTo>
                    <a:pt x="258" y="395"/>
                  </a:lnTo>
                  <a:lnTo>
                    <a:pt x="253" y="399"/>
                  </a:lnTo>
                  <a:lnTo>
                    <a:pt x="253" y="399"/>
                  </a:lnTo>
                  <a:close/>
                  <a:moveTo>
                    <a:pt x="301" y="357"/>
                  </a:moveTo>
                  <a:lnTo>
                    <a:pt x="301" y="357"/>
                  </a:lnTo>
                  <a:lnTo>
                    <a:pt x="307" y="374"/>
                  </a:lnTo>
                  <a:lnTo>
                    <a:pt x="307" y="374"/>
                  </a:lnTo>
                  <a:lnTo>
                    <a:pt x="301" y="376"/>
                  </a:lnTo>
                  <a:lnTo>
                    <a:pt x="295" y="381"/>
                  </a:lnTo>
                  <a:lnTo>
                    <a:pt x="290" y="387"/>
                  </a:lnTo>
                  <a:lnTo>
                    <a:pt x="284" y="394"/>
                  </a:lnTo>
                  <a:lnTo>
                    <a:pt x="272" y="408"/>
                  </a:lnTo>
                  <a:lnTo>
                    <a:pt x="267" y="415"/>
                  </a:lnTo>
                  <a:lnTo>
                    <a:pt x="262" y="418"/>
                  </a:lnTo>
                  <a:lnTo>
                    <a:pt x="262" y="418"/>
                  </a:lnTo>
                  <a:lnTo>
                    <a:pt x="266" y="409"/>
                  </a:lnTo>
                  <a:lnTo>
                    <a:pt x="271" y="398"/>
                  </a:lnTo>
                  <a:lnTo>
                    <a:pt x="278" y="388"/>
                  </a:lnTo>
                  <a:lnTo>
                    <a:pt x="287" y="379"/>
                  </a:lnTo>
                  <a:lnTo>
                    <a:pt x="287" y="379"/>
                  </a:lnTo>
                  <a:lnTo>
                    <a:pt x="295" y="368"/>
                  </a:lnTo>
                  <a:lnTo>
                    <a:pt x="301" y="357"/>
                  </a:lnTo>
                  <a:lnTo>
                    <a:pt x="301" y="357"/>
                  </a:lnTo>
                  <a:close/>
                  <a:moveTo>
                    <a:pt x="260" y="432"/>
                  </a:moveTo>
                  <a:lnTo>
                    <a:pt x="260" y="432"/>
                  </a:lnTo>
                  <a:lnTo>
                    <a:pt x="270" y="424"/>
                  </a:lnTo>
                  <a:lnTo>
                    <a:pt x="270" y="424"/>
                  </a:lnTo>
                  <a:lnTo>
                    <a:pt x="262" y="439"/>
                  </a:lnTo>
                  <a:lnTo>
                    <a:pt x="262" y="439"/>
                  </a:lnTo>
                  <a:lnTo>
                    <a:pt x="260" y="432"/>
                  </a:lnTo>
                  <a:lnTo>
                    <a:pt x="260" y="432"/>
                  </a:lnTo>
                  <a:close/>
                  <a:moveTo>
                    <a:pt x="265" y="446"/>
                  </a:moveTo>
                  <a:lnTo>
                    <a:pt x="265" y="446"/>
                  </a:lnTo>
                  <a:lnTo>
                    <a:pt x="271" y="445"/>
                  </a:lnTo>
                  <a:lnTo>
                    <a:pt x="277" y="441"/>
                  </a:lnTo>
                  <a:lnTo>
                    <a:pt x="277" y="441"/>
                  </a:lnTo>
                  <a:lnTo>
                    <a:pt x="268" y="456"/>
                  </a:lnTo>
                  <a:lnTo>
                    <a:pt x="268" y="456"/>
                  </a:lnTo>
                  <a:lnTo>
                    <a:pt x="265" y="446"/>
                  </a:lnTo>
                  <a:lnTo>
                    <a:pt x="265" y="446"/>
                  </a:lnTo>
                  <a:close/>
                  <a:moveTo>
                    <a:pt x="272" y="467"/>
                  </a:moveTo>
                  <a:lnTo>
                    <a:pt x="272" y="467"/>
                  </a:lnTo>
                  <a:lnTo>
                    <a:pt x="276" y="464"/>
                  </a:lnTo>
                  <a:lnTo>
                    <a:pt x="279" y="461"/>
                  </a:lnTo>
                  <a:lnTo>
                    <a:pt x="279" y="461"/>
                  </a:lnTo>
                  <a:lnTo>
                    <a:pt x="273" y="470"/>
                  </a:lnTo>
                  <a:lnTo>
                    <a:pt x="273" y="470"/>
                  </a:lnTo>
                  <a:lnTo>
                    <a:pt x="272" y="467"/>
                  </a:lnTo>
                  <a:lnTo>
                    <a:pt x="272" y="467"/>
                  </a:lnTo>
                  <a:close/>
                  <a:moveTo>
                    <a:pt x="279" y="485"/>
                  </a:moveTo>
                  <a:lnTo>
                    <a:pt x="279" y="485"/>
                  </a:lnTo>
                  <a:lnTo>
                    <a:pt x="278" y="483"/>
                  </a:lnTo>
                  <a:lnTo>
                    <a:pt x="278" y="483"/>
                  </a:lnTo>
                  <a:lnTo>
                    <a:pt x="279" y="482"/>
                  </a:lnTo>
                  <a:lnTo>
                    <a:pt x="279" y="482"/>
                  </a:lnTo>
                  <a:lnTo>
                    <a:pt x="279" y="485"/>
                  </a:lnTo>
                  <a:lnTo>
                    <a:pt x="279" y="485"/>
                  </a:lnTo>
                  <a:close/>
                  <a:moveTo>
                    <a:pt x="279" y="428"/>
                  </a:moveTo>
                  <a:lnTo>
                    <a:pt x="279" y="428"/>
                  </a:lnTo>
                  <a:lnTo>
                    <a:pt x="287" y="417"/>
                  </a:lnTo>
                  <a:lnTo>
                    <a:pt x="294" y="405"/>
                  </a:lnTo>
                  <a:lnTo>
                    <a:pt x="309" y="383"/>
                  </a:lnTo>
                  <a:lnTo>
                    <a:pt x="309" y="383"/>
                  </a:lnTo>
                  <a:lnTo>
                    <a:pt x="314" y="398"/>
                  </a:lnTo>
                  <a:lnTo>
                    <a:pt x="314" y="398"/>
                  </a:lnTo>
                  <a:lnTo>
                    <a:pt x="312" y="397"/>
                  </a:lnTo>
                  <a:lnTo>
                    <a:pt x="309" y="398"/>
                  </a:lnTo>
                  <a:lnTo>
                    <a:pt x="306" y="399"/>
                  </a:lnTo>
                  <a:lnTo>
                    <a:pt x="303" y="403"/>
                  </a:lnTo>
                  <a:lnTo>
                    <a:pt x="299" y="409"/>
                  </a:lnTo>
                  <a:lnTo>
                    <a:pt x="295" y="414"/>
                  </a:lnTo>
                  <a:lnTo>
                    <a:pt x="295" y="414"/>
                  </a:lnTo>
                  <a:lnTo>
                    <a:pt x="288" y="421"/>
                  </a:lnTo>
                  <a:lnTo>
                    <a:pt x="279" y="428"/>
                  </a:lnTo>
                  <a:lnTo>
                    <a:pt x="279" y="428"/>
                  </a:lnTo>
                  <a:close/>
                  <a:moveTo>
                    <a:pt x="308" y="455"/>
                  </a:moveTo>
                  <a:lnTo>
                    <a:pt x="308" y="455"/>
                  </a:lnTo>
                  <a:lnTo>
                    <a:pt x="319" y="444"/>
                  </a:lnTo>
                  <a:lnTo>
                    <a:pt x="330" y="436"/>
                  </a:lnTo>
                  <a:lnTo>
                    <a:pt x="330" y="436"/>
                  </a:lnTo>
                  <a:lnTo>
                    <a:pt x="333" y="444"/>
                  </a:lnTo>
                  <a:lnTo>
                    <a:pt x="333" y="444"/>
                  </a:lnTo>
                  <a:lnTo>
                    <a:pt x="331" y="444"/>
                  </a:lnTo>
                  <a:lnTo>
                    <a:pt x="329" y="444"/>
                  </a:lnTo>
                  <a:lnTo>
                    <a:pt x="323" y="447"/>
                  </a:lnTo>
                  <a:lnTo>
                    <a:pt x="318" y="452"/>
                  </a:lnTo>
                  <a:lnTo>
                    <a:pt x="312" y="458"/>
                  </a:lnTo>
                  <a:lnTo>
                    <a:pt x="302" y="471"/>
                  </a:lnTo>
                  <a:lnTo>
                    <a:pt x="296" y="481"/>
                  </a:lnTo>
                  <a:lnTo>
                    <a:pt x="296" y="481"/>
                  </a:lnTo>
                  <a:lnTo>
                    <a:pt x="295" y="480"/>
                  </a:lnTo>
                  <a:lnTo>
                    <a:pt x="291" y="479"/>
                  </a:lnTo>
                  <a:lnTo>
                    <a:pt x="291" y="479"/>
                  </a:lnTo>
                  <a:lnTo>
                    <a:pt x="297" y="468"/>
                  </a:lnTo>
                  <a:lnTo>
                    <a:pt x="297" y="468"/>
                  </a:lnTo>
                  <a:lnTo>
                    <a:pt x="301" y="467"/>
                  </a:lnTo>
                  <a:lnTo>
                    <a:pt x="307" y="463"/>
                  </a:lnTo>
                  <a:lnTo>
                    <a:pt x="308" y="462"/>
                  </a:lnTo>
                  <a:lnTo>
                    <a:pt x="309" y="459"/>
                  </a:lnTo>
                  <a:lnTo>
                    <a:pt x="311" y="457"/>
                  </a:lnTo>
                  <a:lnTo>
                    <a:pt x="308" y="455"/>
                  </a:lnTo>
                  <a:lnTo>
                    <a:pt x="308" y="455"/>
                  </a:lnTo>
                  <a:close/>
                  <a:moveTo>
                    <a:pt x="291" y="462"/>
                  </a:moveTo>
                  <a:lnTo>
                    <a:pt x="291" y="462"/>
                  </a:lnTo>
                  <a:lnTo>
                    <a:pt x="290" y="462"/>
                  </a:lnTo>
                  <a:lnTo>
                    <a:pt x="290" y="462"/>
                  </a:lnTo>
                  <a:lnTo>
                    <a:pt x="305" y="442"/>
                  </a:lnTo>
                  <a:lnTo>
                    <a:pt x="320" y="423"/>
                  </a:lnTo>
                  <a:lnTo>
                    <a:pt x="320" y="423"/>
                  </a:lnTo>
                  <a:lnTo>
                    <a:pt x="320" y="418"/>
                  </a:lnTo>
                  <a:lnTo>
                    <a:pt x="319" y="416"/>
                  </a:lnTo>
                  <a:lnTo>
                    <a:pt x="317" y="416"/>
                  </a:lnTo>
                  <a:lnTo>
                    <a:pt x="313" y="417"/>
                  </a:lnTo>
                  <a:lnTo>
                    <a:pt x="313" y="417"/>
                  </a:lnTo>
                  <a:lnTo>
                    <a:pt x="301" y="428"/>
                  </a:lnTo>
                  <a:lnTo>
                    <a:pt x="289" y="439"/>
                  </a:lnTo>
                  <a:lnTo>
                    <a:pt x="289" y="439"/>
                  </a:lnTo>
                  <a:lnTo>
                    <a:pt x="302" y="420"/>
                  </a:lnTo>
                  <a:lnTo>
                    <a:pt x="302" y="420"/>
                  </a:lnTo>
                  <a:lnTo>
                    <a:pt x="311" y="412"/>
                  </a:lnTo>
                  <a:lnTo>
                    <a:pt x="314" y="408"/>
                  </a:lnTo>
                  <a:lnTo>
                    <a:pt x="317" y="403"/>
                  </a:lnTo>
                  <a:lnTo>
                    <a:pt x="317" y="403"/>
                  </a:lnTo>
                  <a:lnTo>
                    <a:pt x="326" y="428"/>
                  </a:lnTo>
                  <a:lnTo>
                    <a:pt x="326" y="428"/>
                  </a:lnTo>
                  <a:lnTo>
                    <a:pt x="321" y="430"/>
                  </a:lnTo>
                  <a:lnTo>
                    <a:pt x="315" y="433"/>
                  </a:lnTo>
                  <a:lnTo>
                    <a:pt x="307" y="442"/>
                  </a:lnTo>
                  <a:lnTo>
                    <a:pt x="297" y="452"/>
                  </a:lnTo>
                  <a:lnTo>
                    <a:pt x="291" y="462"/>
                  </a:lnTo>
                  <a:lnTo>
                    <a:pt x="291" y="462"/>
                  </a:lnTo>
                  <a:close/>
                  <a:moveTo>
                    <a:pt x="285" y="501"/>
                  </a:moveTo>
                  <a:lnTo>
                    <a:pt x="285" y="501"/>
                  </a:lnTo>
                  <a:lnTo>
                    <a:pt x="283" y="494"/>
                  </a:lnTo>
                  <a:lnTo>
                    <a:pt x="283" y="494"/>
                  </a:lnTo>
                  <a:lnTo>
                    <a:pt x="283" y="494"/>
                  </a:lnTo>
                  <a:lnTo>
                    <a:pt x="283" y="494"/>
                  </a:lnTo>
                  <a:lnTo>
                    <a:pt x="288" y="492"/>
                  </a:lnTo>
                  <a:lnTo>
                    <a:pt x="293" y="489"/>
                  </a:lnTo>
                  <a:lnTo>
                    <a:pt x="293" y="489"/>
                  </a:lnTo>
                  <a:lnTo>
                    <a:pt x="285" y="501"/>
                  </a:lnTo>
                  <a:lnTo>
                    <a:pt x="285" y="501"/>
                  </a:lnTo>
                  <a:close/>
                  <a:moveTo>
                    <a:pt x="290" y="514"/>
                  </a:moveTo>
                  <a:lnTo>
                    <a:pt x="290" y="514"/>
                  </a:lnTo>
                  <a:lnTo>
                    <a:pt x="300" y="495"/>
                  </a:lnTo>
                  <a:lnTo>
                    <a:pt x="311" y="477"/>
                  </a:lnTo>
                  <a:lnTo>
                    <a:pt x="311" y="477"/>
                  </a:lnTo>
                  <a:lnTo>
                    <a:pt x="317" y="471"/>
                  </a:lnTo>
                  <a:lnTo>
                    <a:pt x="324" y="464"/>
                  </a:lnTo>
                  <a:lnTo>
                    <a:pt x="331" y="457"/>
                  </a:lnTo>
                  <a:lnTo>
                    <a:pt x="333" y="453"/>
                  </a:lnTo>
                  <a:lnTo>
                    <a:pt x="336" y="450"/>
                  </a:lnTo>
                  <a:lnTo>
                    <a:pt x="336" y="450"/>
                  </a:lnTo>
                  <a:lnTo>
                    <a:pt x="342" y="465"/>
                  </a:lnTo>
                  <a:lnTo>
                    <a:pt x="342" y="465"/>
                  </a:lnTo>
                  <a:lnTo>
                    <a:pt x="337" y="468"/>
                  </a:lnTo>
                  <a:lnTo>
                    <a:pt x="331" y="471"/>
                  </a:lnTo>
                  <a:lnTo>
                    <a:pt x="325" y="476"/>
                  </a:lnTo>
                  <a:lnTo>
                    <a:pt x="320" y="482"/>
                  </a:lnTo>
                  <a:lnTo>
                    <a:pt x="309" y="495"/>
                  </a:lnTo>
                  <a:lnTo>
                    <a:pt x="302" y="506"/>
                  </a:lnTo>
                  <a:lnTo>
                    <a:pt x="302" y="506"/>
                  </a:lnTo>
                  <a:lnTo>
                    <a:pt x="291" y="515"/>
                  </a:lnTo>
                  <a:lnTo>
                    <a:pt x="291" y="515"/>
                  </a:lnTo>
                  <a:lnTo>
                    <a:pt x="290" y="514"/>
                  </a:lnTo>
                  <a:lnTo>
                    <a:pt x="290" y="514"/>
                  </a:lnTo>
                  <a:close/>
                  <a:moveTo>
                    <a:pt x="366" y="520"/>
                  </a:moveTo>
                  <a:lnTo>
                    <a:pt x="366" y="520"/>
                  </a:lnTo>
                  <a:lnTo>
                    <a:pt x="365" y="520"/>
                  </a:lnTo>
                  <a:lnTo>
                    <a:pt x="362" y="520"/>
                  </a:lnTo>
                  <a:lnTo>
                    <a:pt x="358" y="522"/>
                  </a:lnTo>
                  <a:lnTo>
                    <a:pt x="352" y="528"/>
                  </a:lnTo>
                  <a:lnTo>
                    <a:pt x="344" y="535"/>
                  </a:lnTo>
                  <a:lnTo>
                    <a:pt x="332" y="551"/>
                  </a:lnTo>
                  <a:lnTo>
                    <a:pt x="324" y="560"/>
                  </a:lnTo>
                  <a:lnTo>
                    <a:pt x="324" y="560"/>
                  </a:lnTo>
                  <a:lnTo>
                    <a:pt x="331" y="546"/>
                  </a:lnTo>
                  <a:lnTo>
                    <a:pt x="341" y="533"/>
                  </a:lnTo>
                  <a:lnTo>
                    <a:pt x="352" y="521"/>
                  </a:lnTo>
                  <a:lnTo>
                    <a:pt x="361" y="509"/>
                  </a:lnTo>
                  <a:lnTo>
                    <a:pt x="361" y="509"/>
                  </a:lnTo>
                  <a:lnTo>
                    <a:pt x="372" y="530"/>
                  </a:lnTo>
                  <a:lnTo>
                    <a:pt x="372" y="530"/>
                  </a:lnTo>
                  <a:lnTo>
                    <a:pt x="355" y="550"/>
                  </a:lnTo>
                  <a:lnTo>
                    <a:pt x="346" y="558"/>
                  </a:lnTo>
                  <a:lnTo>
                    <a:pt x="336" y="567"/>
                  </a:lnTo>
                  <a:lnTo>
                    <a:pt x="336" y="567"/>
                  </a:lnTo>
                  <a:lnTo>
                    <a:pt x="343" y="554"/>
                  </a:lnTo>
                  <a:lnTo>
                    <a:pt x="343" y="554"/>
                  </a:lnTo>
                  <a:lnTo>
                    <a:pt x="349" y="548"/>
                  </a:lnTo>
                  <a:lnTo>
                    <a:pt x="359" y="538"/>
                  </a:lnTo>
                  <a:lnTo>
                    <a:pt x="362" y="533"/>
                  </a:lnTo>
                  <a:lnTo>
                    <a:pt x="366" y="527"/>
                  </a:lnTo>
                  <a:lnTo>
                    <a:pt x="367" y="523"/>
                  </a:lnTo>
                  <a:lnTo>
                    <a:pt x="367" y="521"/>
                  </a:lnTo>
                  <a:lnTo>
                    <a:pt x="366" y="520"/>
                  </a:lnTo>
                  <a:lnTo>
                    <a:pt x="366" y="520"/>
                  </a:lnTo>
                  <a:close/>
                  <a:moveTo>
                    <a:pt x="317" y="536"/>
                  </a:moveTo>
                  <a:lnTo>
                    <a:pt x="317" y="536"/>
                  </a:lnTo>
                  <a:lnTo>
                    <a:pt x="323" y="524"/>
                  </a:lnTo>
                  <a:lnTo>
                    <a:pt x="331" y="512"/>
                  </a:lnTo>
                  <a:lnTo>
                    <a:pt x="342" y="501"/>
                  </a:lnTo>
                  <a:lnTo>
                    <a:pt x="353" y="489"/>
                  </a:lnTo>
                  <a:lnTo>
                    <a:pt x="353" y="489"/>
                  </a:lnTo>
                  <a:lnTo>
                    <a:pt x="353" y="489"/>
                  </a:lnTo>
                  <a:lnTo>
                    <a:pt x="353" y="489"/>
                  </a:lnTo>
                  <a:lnTo>
                    <a:pt x="358" y="499"/>
                  </a:lnTo>
                  <a:lnTo>
                    <a:pt x="358" y="499"/>
                  </a:lnTo>
                  <a:lnTo>
                    <a:pt x="337" y="518"/>
                  </a:lnTo>
                  <a:lnTo>
                    <a:pt x="327" y="528"/>
                  </a:lnTo>
                  <a:lnTo>
                    <a:pt x="317" y="536"/>
                  </a:lnTo>
                  <a:lnTo>
                    <a:pt x="317" y="536"/>
                  </a:lnTo>
                  <a:close/>
                  <a:moveTo>
                    <a:pt x="305" y="522"/>
                  </a:moveTo>
                  <a:lnTo>
                    <a:pt x="305" y="522"/>
                  </a:lnTo>
                  <a:lnTo>
                    <a:pt x="309" y="512"/>
                  </a:lnTo>
                  <a:lnTo>
                    <a:pt x="309" y="512"/>
                  </a:lnTo>
                  <a:lnTo>
                    <a:pt x="319" y="504"/>
                  </a:lnTo>
                  <a:lnTo>
                    <a:pt x="329" y="494"/>
                  </a:lnTo>
                  <a:lnTo>
                    <a:pt x="346" y="474"/>
                  </a:lnTo>
                  <a:lnTo>
                    <a:pt x="346" y="474"/>
                  </a:lnTo>
                  <a:lnTo>
                    <a:pt x="349" y="482"/>
                  </a:lnTo>
                  <a:lnTo>
                    <a:pt x="349" y="482"/>
                  </a:lnTo>
                  <a:lnTo>
                    <a:pt x="344" y="483"/>
                  </a:lnTo>
                  <a:lnTo>
                    <a:pt x="338" y="487"/>
                  </a:lnTo>
                  <a:lnTo>
                    <a:pt x="326" y="499"/>
                  </a:lnTo>
                  <a:lnTo>
                    <a:pt x="314" y="514"/>
                  </a:lnTo>
                  <a:lnTo>
                    <a:pt x="305" y="522"/>
                  </a:lnTo>
                  <a:lnTo>
                    <a:pt x="305" y="522"/>
                  </a:lnTo>
                  <a:close/>
                  <a:moveTo>
                    <a:pt x="301" y="538"/>
                  </a:moveTo>
                  <a:lnTo>
                    <a:pt x="301" y="538"/>
                  </a:lnTo>
                  <a:lnTo>
                    <a:pt x="308" y="532"/>
                  </a:lnTo>
                  <a:lnTo>
                    <a:pt x="308" y="532"/>
                  </a:lnTo>
                  <a:lnTo>
                    <a:pt x="305" y="545"/>
                  </a:lnTo>
                  <a:lnTo>
                    <a:pt x="305" y="545"/>
                  </a:lnTo>
                  <a:lnTo>
                    <a:pt x="301" y="538"/>
                  </a:lnTo>
                  <a:lnTo>
                    <a:pt x="301" y="538"/>
                  </a:lnTo>
                  <a:close/>
                  <a:moveTo>
                    <a:pt x="319" y="577"/>
                  </a:moveTo>
                  <a:lnTo>
                    <a:pt x="319" y="577"/>
                  </a:lnTo>
                  <a:lnTo>
                    <a:pt x="319" y="577"/>
                  </a:lnTo>
                  <a:lnTo>
                    <a:pt x="319" y="577"/>
                  </a:lnTo>
                  <a:lnTo>
                    <a:pt x="320" y="576"/>
                  </a:lnTo>
                  <a:lnTo>
                    <a:pt x="320" y="576"/>
                  </a:lnTo>
                  <a:lnTo>
                    <a:pt x="319" y="577"/>
                  </a:lnTo>
                  <a:lnTo>
                    <a:pt x="319" y="577"/>
                  </a:lnTo>
                  <a:close/>
                  <a:moveTo>
                    <a:pt x="313" y="564"/>
                  </a:moveTo>
                  <a:lnTo>
                    <a:pt x="313" y="564"/>
                  </a:lnTo>
                  <a:lnTo>
                    <a:pt x="308" y="552"/>
                  </a:lnTo>
                  <a:lnTo>
                    <a:pt x="308" y="552"/>
                  </a:lnTo>
                  <a:lnTo>
                    <a:pt x="312" y="552"/>
                  </a:lnTo>
                  <a:lnTo>
                    <a:pt x="314" y="551"/>
                  </a:lnTo>
                  <a:lnTo>
                    <a:pt x="320" y="546"/>
                  </a:lnTo>
                  <a:lnTo>
                    <a:pt x="320" y="546"/>
                  </a:lnTo>
                  <a:lnTo>
                    <a:pt x="317" y="554"/>
                  </a:lnTo>
                  <a:lnTo>
                    <a:pt x="313" y="564"/>
                  </a:lnTo>
                  <a:lnTo>
                    <a:pt x="313" y="564"/>
                  </a:lnTo>
                  <a:close/>
                  <a:moveTo>
                    <a:pt x="323" y="587"/>
                  </a:moveTo>
                  <a:lnTo>
                    <a:pt x="323" y="587"/>
                  </a:lnTo>
                  <a:lnTo>
                    <a:pt x="324" y="587"/>
                  </a:lnTo>
                  <a:lnTo>
                    <a:pt x="324" y="587"/>
                  </a:lnTo>
                  <a:lnTo>
                    <a:pt x="332" y="581"/>
                  </a:lnTo>
                  <a:lnTo>
                    <a:pt x="332" y="581"/>
                  </a:lnTo>
                  <a:lnTo>
                    <a:pt x="329" y="589"/>
                  </a:lnTo>
                  <a:lnTo>
                    <a:pt x="326" y="598"/>
                  </a:lnTo>
                  <a:lnTo>
                    <a:pt x="326" y="598"/>
                  </a:lnTo>
                  <a:lnTo>
                    <a:pt x="323" y="587"/>
                  </a:lnTo>
                  <a:lnTo>
                    <a:pt x="323" y="587"/>
                  </a:lnTo>
                  <a:close/>
                  <a:moveTo>
                    <a:pt x="335" y="619"/>
                  </a:moveTo>
                  <a:lnTo>
                    <a:pt x="335" y="619"/>
                  </a:lnTo>
                  <a:lnTo>
                    <a:pt x="332" y="615"/>
                  </a:lnTo>
                  <a:lnTo>
                    <a:pt x="332" y="615"/>
                  </a:lnTo>
                  <a:lnTo>
                    <a:pt x="337" y="612"/>
                  </a:lnTo>
                  <a:lnTo>
                    <a:pt x="337" y="612"/>
                  </a:lnTo>
                  <a:lnTo>
                    <a:pt x="335" y="619"/>
                  </a:lnTo>
                  <a:lnTo>
                    <a:pt x="335" y="619"/>
                  </a:lnTo>
                  <a:close/>
                  <a:moveTo>
                    <a:pt x="342" y="639"/>
                  </a:moveTo>
                  <a:lnTo>
                    <a:pt x="342" y="639"/>
                  </a:lnTo>
                  <a:lnTo>
                    <a:pt x="341" y="636"/>
                  </a:lnTo>
                  <a:lnTo>
                    <a:pt x="341" y="636"/>
                  </a:lnTo>
                  <a:lnTo>
                    <a:pt x="344" y="635"/>
                  </a:lnTo>
                  <a:lnTo>
                    <a:pt x="344" y="635"/>
                  </a:lnTo>
                  <a:lnTo>
                    <a:pt x="342" y="639"/>
                  </a:lnTo>
                  <a:lnTo>
                    <a:pt x="342" y="639"/>
                  </a:lnTo>
                  <a:close/>
                  <a:moveTo>
                    <a:pt x="342" y="626"/>
                  </a:moveTo>
                  <a:lnTo>
                    <a:pt x="342" y="626"/>
                  </a:lnTo>
                  <a:lnTo>
                    <a:pt x="346" y="618"/>
                  </a:lnTo>
                  <a:lnTo>
                    <a:pt x="350" y="611"/>
                  </a:lnTo>
                  <a:lnTo>
                    <a:pt x="360" y="597"/>
                  </a:lnTo>
                  <a:lnTo>
                    <a:pt x="383" y="571"/>
                  </a:lnTo>
                  <a:lnTo>
                    <a:pt x="383" y="571"/>
                  </a:lnTo>
                  <a:lnTo>
                    <a:pt x="385" y="568"/>
                  </a:lnTo>
                  <a:lnTo>
                    <a:pt x="385" y="567"/>
                  </a:lnTo>
                  <a:lnTo>
                    <a:pt x="384" y="567"/>
                  </a:lnTo>
                  <a:lnTo>
                    <a:pt x="382" y="567"/>
                  </a:lnTo>
                  <a:lnTo>
                    <a:pt x="377" y="569"/>
                  </a:lnTo>
                  <a:lnTo>
                    <a:pt x="368" y="574"/>
                  </a:lnTo>
                  <a:lnTo>
                    <a:pt x="365" y="576"/>
                  </a:lnTo>
                  <a:lnTo>
                    <a:pt x="365" y="576"/>
                  </a:lnTo>
                  <a:lnTo>
                    <a:pt x="350" y="589"/>
                  </a:lnTo>
                  <a:lnTo>
                    <a:pt x="343" y="597"/>
                  </a:lnTo>
                  <a:lnTo>
                    <a:pt x="336" y="603"/>
                  </a:lnTo>
                  <a:lnTo>
                    <a:pt x="336" y="603"/>
                  </a:lnTo>
                  <a:lnTo>
                    <a:pt x="337" y="595"/>
                  </a:lnTo>
                  <a:lnTo>
                    <a:pt x="339" y="589"/>
                  </a:lnTo>
                  <a:lnTo>
                    <a:pt x="347" y="577"/>
                  </a:lnTo>
                  <a:lnTo>
                    <a:pt x="355" y="565"/>
                  </a:lnTo>
                  <a:lnTo>
                    <a:pt x="365" y="553"/>
                  </a:lnTo>
                  <a:lnTo>
                    <a:pt x="365" y="553"/>
                  </a:lnTo>
                  <a:lnTo>
                    <a:pt x="377" y="540"/>
                  </a:lnTo>
                  <a:lnTo>
                    <a:pt x="377" y="540"/>
                  </a:lnTo>
                  <a:lnTo>
                    <a:pt x="391" y="568"/>
                  </a:lnTo>
                  <a:lnTo>
                    <a:pt x="403" y="597"/>
                  </a:lnTo>
                  <a:lnTo>
                    <a:pt x="403" y="597"/>
                  </a:lnTo>
                  <a:lnTo>
                    <a:pt x="398" y="599"/>
                  </a:lnTo>
                  <a:lnTo>
                    <a:pt x="395" y="603"/>
                  </a:lnTo>
                  <a:lnTo>
                    <a:pt x="386" y="611"/>
                  </a:lnTo>
                  <a:lnTo>
                    <a:pt x="371" y="629"/>
                  </a:lnTo>
                  <a:lnTo>
                    <a:pt x="371" y="629"/>
                  </a:lnTo>
                  <a:lnTo>
                    <a:pt x="361" y="638"/>
                  </a:lnTo>
                  <a:lnTo>
                    <a:pt x="350" y="644"/>
                  </a:lnTo>
                  <a:lnTo>
                    <a:pt x="350" y="644"/>
                  </a:lnTo>
                  <a:lnTo>
                    <a:pt x="360" y="629"/>
                  </a:lnTo>
                  <a:lnTo>
                    <a:pt x="371" y="617"/>
                  </a:lnTo>
                  <a:lnTo>
                    <a:pt x="382" y="605"/>
                  </a:lnTo>
                  <a:lnTo>
                    <a:pt x="394" y="593"/>
                  </a:lnTo>
                  <a:lnTo>
                    <a:pt x="394" y="593"/>
                  </a:lnTo>
                  <a:lnTo>
                    <a:pt x="396" y="591"/>
                  </a:lnTo>
                  <a:lnTo>
                    <a:pt x="395" y="587"/>
                  </a:lnTo>
                  <a:lnTo>
                    <a:pt x="395" y="587"/>
                  </a:lnTo>
                  <a:lnTo>
                    <a:pt x="392" y="586"/>
                  </a:lnTo>
                  <a:lnTo>
                    <a:pt x="391" y="587"/>
                  </a:lnTo>
                  <a:lnTo>
                    <a:pt x="385" y="589"/>
                  </a:lnTo>
                  <a:lnTo>
                    <a:pt x="377" y="595"/>
                  </a:lnTo>
                  <a:lnTo>
                    <a:pt x="368" y="603"/>
                  </a:lnTo>
                  <a:lnTo>
                    <a:pt x="353" y="617"/>
                  </a:lnTo>
                  <a:lnTo>
                    <a:pt x="342" y="626"/>
                  </a:lnTo>
                  <a:lnTo>
                    <a:pt x="342" y="626"/>
                  </a:lnTo>
                  <a:close/>
                  <a:moveTo>
                    <a:pt x="392" y="703"/>
                  </a:moveTo>
                  <a:lnTo>
                    <a:pt x="392" y="703"/>
                  </a:lnTo>
                  <a:lnTo>
                    <a:pt x="394" y="700"/>
                  </a:lnTo>
                  <a:lnTo>
                    <a:pt x="394" y="698"/>
                  </a:lnTo>
                  <a:lnTo>
                    <a:pt x="394" y="698"/>
                  </a:lnTo>
                  <a:lnTo>
                    <a:pt x="396" y="698"/>
                  </a:lnTo>
                  <a:lnTo>
                    <a:pt x="400" y="697"/>
                  </a:lnTo>
                  <a:lnTo>
                    <a:pt x="403" y="694"/>
                  </a:lnTo>
                  <a:lnTo>
                    <a:pt x="403" y="693"/>
                  </a:lnTo>
                  <a:lnTo>
                    <a:pt x="403" y="691"/>
                  </a:lnTo>
                  <a:lnTo>
                    <a:pt x="403" y="691"/>
                  </a:lnTo>
                  <a:lnTo>
                    <a:pt x="411" y="691"/>
                  </a:lnTo>
                  <a:lnTo>
                    <a:pt x="411" y="691"/>
                  </a:lnTo>
                  <a:lnTo>
                    <a:pt x="404" y="701"/>
                  </a:lnTo>
                  <a:lnTo>
                    <a:pt x="397" y="710"/>
                  </a:lnTo>
                  <a:lnTo>
                    <a:pt x="389" y="717"/>
                  </a:lnTo>
                  <a:lnTo>
                    <a:pt x="379" y="723"/>
                  </a:lnTo>
                  <a:lnTo>
                    <a:pt x="379" y="723"/>
                  </a:lnTo>
                  <a:lnTo>
                    <a:pt x="378" y="722"/>
                  </a:lnTo>
                  <a:lnTo>
                    <a:pt x="378" y="722"/>
                  </a:lnTo>
                  <a:lnTo>
                    <a:pt x="383" y="710"/>
                  </a:lnTo>
                  <a:lnTo>
                    <a:pt x="383" y="710"/>
                  </a:lnTo>
                  <a:lnTo>
                    <a:pt x="392" y="703"/>
                  </a:lnTo>
                  <a:lnTo>
                    <a:pt x="392" y="703"/>
                  </a:lnTo>
                  <a:close/>
                  <a:moveTo>
                    <a:pt x="389" y="681"/>
                  </a:moveTo>
                  <a:lnTo>
                    <a:pt x="389" y="681"/>
                  </a:lnTo>
                  <a:lnTo>
                    <a:pt x="394" y="679"/>
                  </a:lnTo>
                  <a:lnTo>
                    <a:pt x="394" y="679"/>
                  </a:lnTo>
                  <a:lnTo>
                    <a:pt x="391" y="681"/>
                  </a:lnTo>
                  <a:lnTo>
                    <a:pt x="391" y="681"/>
                  </a:lnTo>
                  <a:lnTo>
                    <a:pt x="389" y="681"/>
                  </a:lnTo>
                  <a:lnTo>
                    <a:pt x="389" y="681"/>
                  </a:lnTo>
                  <a:close/>
                  <a:moveTo>
                    <a:pt x="403" y="681"/>
                  </a:moveTo>
                  <a:lnTo>
                    <a:pt x="403" y="681"/>
                  </a:lnTo>
                  <a:lnTo>
                    <a:pt x="418" y="665"/>
                  </a:lnTo>
                  <a:lnTo>
                    <a:pt x="418" y="665"/>
                  </a:lnTo>
                  <a:lnTo>
                    <a:pt x="417" y="674"/>
                  </a:lnTo>
                  <a:lnTo>
                    <a:pt x="414" y="681"/>
                  </a:lnTo>
                  <a:lnTo>
                    <a:pt x="414" y="681"/>
                  </a:lnTo>
                  <a:lnTo>
                    <a:pt x="403" y="681"/>
                  </a:lnTo>
                  <a:lnTo>
                    <a:pt x="403" y="681"/>
                  </a:lnTo>
                  <a:close/>
                  <a:moveTo>
                    <a:pt x="376" y="679"/>
                  </a:moveTo>
                  <a:lnTo>
                    <a:pt x="376" y="679"/>
                  </a:lnTo>
                  <a:lnTo>
                    <a:pt x="384" y="669"/>
                  </a:lnTo>
                  <a:lnTo>
                    <a:pt x="397" y="653"/>
                  </a:lnTo>
                  <a:lnTo>
                    <a:pt x="404" y="646"/>
                  </a:lnTo>
                  <a:lnTo>
                    <a:pt x="409" y="639"/>
                  </a:lnTo>
                  <a:lnTo>
                    <a:pt x="412" y="633"/>
                  </a:lnTo>
                  <a:lnTo>
                    <a:pt x="412" y="630"/>
                  </a:lnTo>
                  <a:lnTo>
                    <a:pt x="412" y="629"/>
                  </a:lnTo>
                  <a:lnTo>
                    <a:pt x="412" y="629"/>
                  </a:lnTo>
                  <a:lnTo>
                    <a:pt x="411" y="629"/>
                  </a:lnTo>
                  <a:lnTo>
                    <a:pt x="408" y="629"/>
                  </a:lnTo>
                  <a:lnTo>
                    <a:pt x="402" y="633"/>
                  </a:lnTo>
                  <a:lnTo>
                    <a:pt x="384" y="645"/>
                  </a:lnTo>
                  <a:lnTo>
                    <a:pt x="356" y="668"/>
                  </a:lnTo>
                  <a:lnTo>
                    <a:pt x="356" y="668"/>
                  </a:lnTo>
                  <a:lnTo>
                    <a:pt x="355" y="665"/>
                  </a:lnTo>
                  <a:lnTo>
                    <a:pt x="355" y="665"/>
                  </a:lnTo>
                  <a:lnTo>
                    <a:pt x="360" y="658"/>
                  </a:lnTo>
                  <a:lnTo>
                    <a:pt x="365" y="651"/>
                  </a:lnTo>
                  <a:lnTo>
                    <a:pt x="378" y="636"/>
                  </a:lnTo>
                  <a:lnTo>
                    <a:pt x="378" y="636"/>
                  </a:lnTo>
                  <a:lnTo>
                    <a:pt x="392" y="622"/>
                  </a:lnTo>
                  <a:lnTo>
                    <a:pt x="407" y="606"/>
                  </a:lnTo>
                  <a:lnTo>
                    <a:pt x="407" y="606"/>
                  </a:lnTo>
                  <a:lnTo>
                    <a:pt x="414" y="630"/>
                  </a:lnTo>
                  <a:lnTo>
                    <a:pt x="417" y="642"/>
                  </a:lnTo>
                  <a:lnTo>
                    <a:pt x="418" y="653"/>
                  </a:lnTo>
                  <a:lnTo>
                    <a:pt x="418" y="653"/>
                  </a:lnTo>
                  <a:lnTo>
                    <a:pt x="413" y="654"/>
                  </a:lnTo>
                  <a:lnTo>
                    <a:pt x="407" y="656"/>
                  </a:lnTo>
                  <a:lnTo>
                    <a:pt x="396" y="663"/>
                  </a:lnTo>
                  <a:lnTo>
                    <a:pt x="376" y="679"/>
                  </a:lnTo>
                  <a:lnTo>
                    <a:pt x="376" y="679"/>
                  </a:lnTo>
                  <a:close/>
                  <a:moveTo>
                    <a:pt x="377" y="689"/>
                  </a:moveTo>
                  <a:lnTo>
                    <a:pt x="377" y="689"/>
                  </a:lnTo>
                  <a:lnTo>
                    <a:pt x="377" y="689"/>
                  </a:lnTo>
                  <a:lnTo>
                    <a:pt x="377" y="689"/>
                  </a:lnTo>
                  <a:lnTo>
                    <a:pt x="377" y="689"/>
                  </a:lnTo>
                  <a:lnTo>
                    <a:pt x="377" y="689"/>
                  </a:lnTo>
                  <a:lnTo>
                    <a:pt x="377" y="689"/>
                  </a:lnTo>
                  <a:lnTo>
                    <a:pt x="377" y="689"/>
                  </a:lnTo>
                  <a:close/>
                  <a:moveTo>
                    <a:pt x="371" y="670"/>
                  </a:moveTo>
                  <a:lnTo>
                    <a:pt x="371" y="670"/>
                  </a:lnTo>
                  <a:lnTo>
                    <a:pt x="365" y="679"/>
                  </a:lnTo>
                  <a:lnTo>
                    <a:pt x="365" y="679"/>
                  </a:lnTo>
                  <a:lnTo>
                    <a:pt x="364" y="679"/>
                  </a:lnTo>
                  <a:lnTo>
                    <a:pt x="364" y="679"/>
                  </a:lnTo>
                  <a:lnTo>
                    <a:pt x="361" y="676"/>
                  </a:lnTo>
                  <a:lnTo>
                    <a:pt x="361" y="676"/>
                  </a:lnTo>
                  <a:lnTo>
                    <a:pt x="371" y="670"/>
                  </a:lnTo>
                  <a:lnTo>
                    <a:pt x="371" y="670"/>
                  </a:lnTo>
                  <a:close/>
                  <a:moveTo>
                    <a:pt x="350" y="654"/>
                  </a:moveTo>
                  <a:lnTo>
                    <a:pt x="350" y="654"/>
                  </a:lnTo>
                  <a:lnTo>
                    <a:pt x="349" y="656"/>
                  </a:lnTo>
                  <a:lnTo>
                    <a:pt x="349" y="656"/>
                  </a:lnTo>
                  <a:lnTo>
                    <a:pt x="349" y="656"/>
                  </a:lnTo>
                  <a:lnTo>
                    <a:pt x="349" y="656"/>
                  </a:lnTo>
                  <a:lnTo>
                    <a:pt x="350" y="654"/>
                  </a:lnTo>
                  <a:lnTo>
                    <a:pt x="350" y="654"/>
                  </a:lnTo>
                  <a:close/>
                  <a:moveTo>
                    <a:pt x="346" y="686"/>
                  </a:moveTo>
                  <a:lnTo>
                    <a:pt x="346" y="686"/>
                  </a:lnTo>
                  <a:lnTo>
                    <a:pt x="349" y="685"/>
                  </a:lnTo>
                  <a:lnTo>
                    <a:pt x="354" y="681"/>
                  </a:lnTo>
                  <a:lnTo>
                    <a:pt x="354" y="681"/>
                  </a:lnTo>
                  <a:lnTo>
                    <a:pt x="360" y="689"/>
                  </a:lnTo>
                  <a:lnTo>
                    <a:pt x="360" y="689"/>
                  </a:lnTo>
                  <a:lnTo>
                    <a:pt x="359" y="689"/>
                  </a:lnTo>
                  <a:lnTo>
                    <a:pt x="359" y="689"/>
                  </a:lnTo>
                  <a:lnTo>
                    <a:pt x="341" y="691"/>
                  </a:lnTo>
                  <a:lnTo>
                    <a:pt x="341" y="691"/>
                  </a:lnTo>
                  <a:lnTo>
                    <a:pt x="346" y="686"/>
                  </a:lnTo>
                  <a:lnTo>
                    <a:pt x="346" y="686"/>
                  </a:lnTo>
                  <a:close/>
                  <a:moveTo>
                    <a:pt x="331" y="700"/>
                  </a:moveTo>
                  <a:lnTo>
                    <a:pt x="331" y="700"/>
                  </a:lnTo>
                  <a:lnTo>
                    <a:pt x="341" y="701"/>
                  </a:lnTo>
                  <a:lnTo>
                    <a:pt x="352" y="701"/>
                  </a:lnTo>
                  <a:lnTo>
                    <a:pt x="373" y="700"/>
                  </a:lnTo>
                  <a:lnTo>
                    <a:pt x="373" y="700"/>
                  </a:lnTo>
                  <a:lnTo>
                    <a:pt x="377" y="700"/>
                  </a:lnTo>
                  <a:lnTo>
                    <a:pt x="377" y="700"/>
                  </a:lnTo>
                  <a:lnTo>
                    <a:pt x="376" y="704"/>
                  </a:lnTo>
                  <a:lnTo>
                    <a:pt x="376" y="704"/>
                  </a:lnTo>
                  <a:lnTo>
                    <a:pt x="367" y="707"/>
                  </a:lnTo>
                  <a:lnTo>
                    <a:pt x="359" y="712"/>
                  </a:lnTo>
                  <a:lnTo>
                    <a:pt x="339" y="718"/>
                  </a:lnTo>
                  <a:lnTo>
                    <a:pt x="339" y="718"/>
                  </a:lnTo>
                  <a:lnTo>
                    <a:pt x="330" y="719"/>
                  </a:lnTo>
                  <a:lnTo>
                    <a:pt x="314" y="723"/>
                  </a:lnTo>
                  <a:lnTo>
                    <a:pt x="306" y="724"/>
                  </a:lnTo>
                  <a:lnTo>
                    <a:pt x="301" y="728"/>
                  </a:lnTo>
                  <a:lnTo>
                    <a:pt x="299" y="729"/>
                  </a:lnTo>
                  <a:lnTo>
                    <a:pt x="299" y="730"/>
                  </a:lnTo>
                  <a:lnTo>
                    <a:pt x="299" y="732"/>
                  </a:lnTo>
                  <a:lnTo>
                    <a:pt x="300" y="734"/>
                  </a:lnTo>
                  <a:lnTo>
                    <a:pt x="300" y="734"/>
                  </a:lnTo>
                  <a:lnTo>
                    <a:pt x="278" y="733"/>
                  </a:lnTo>
                  <a:lnTo>
                    <a:pt x="278" y="733"/>
                  </a:lnTo>
                  <a:lnTo>
                    <a:pt x="293" y="725"/>
                  </a:lnTo>
                  <a:lnTo>
                    <a:pt x="306" y="718"/>
                  </a:lnTo>
                  <a:lnTo>
                    <a:pt x="319" y="710"/>
                  </a:lnTo>
                  <a:lnTo>
                    <a:pt x="331" y="700"/>
                  </a:lnTo>
                  <a:lnTo>
                    <a:pt x="331" y="700"/>
                  </a:lnTo>
                  <a:close/>
                  <a:moveTo>
                    <a:pt x="368" y="718"/>
                  </a:moveTo>
                  <a:lnTo>
                    <a:pt x="368" y="718"/>
                  </a:lnTo>
                  <a:lnTo>
                    <a:pt x="368" y="719"/>
                  </a:lnTo>
                  <a:lnTo>
                    <a:pt x="368" y="719"/>
                  </a:lnTo>
                  <a:lnTo>
                    <a:pt x="368" y="721"/>
                  </a:lnTo>
                  <a:lnTo>
                    <a:pt x="368" y="721"/>
                  </a:lnTo>
                  <a:lnTo>
                    <a:pt x="365" y="719"/>
                  </a:lnTo>
                  <a:lnTo>
                    <a:pt x="365" y="719"/>
                  </a:lnTo>
                  <a:lnTo>
                    <a:pt x="368" y="718"/>
                  </a:lnTo>
                  <a:lnTo>
                    <a:pt x="368" y="718"/>
                  </a:lnTo>
                  <a:close/>
                  <a:moveTo>
                    <a:pt x="320" y="733"/>
                  </a:moveTo>
                  <a:lnTo>
                    <a:pt x="320" y="733"/>
                  </a:lnTo>
                  <a:lnTo>
                    <a:pt x="341" y="728"/>
                  </a:lnTo>
                  <a:lnTo>
                    <a:pt x="341" y="728"/>
                  </a:lnTo>
                  <a:lnTo>
                    <a:pt x="358" y="728"/>
                  </a:lnTo>
                  <a:lnTo>
                    <a:pt x="358" y="728"/>
                  </a:lnTo>
                  <a:lnTo>
                    <a:pt x="339" y="732"/>
                  </a:lnTo>
                  <a:lnTo>
                    <a:pt x="320" y="733"/>
                  </a:lnTo>
                  <a:lnTo>
                    <a:pt x="320" y="733"/>
                  </a:lnTo>
                  <a:close/>
                  <a:moveTo>
                    <a:pt x="338" y="741"/>
                  </a:moveTo>
                  <a:lnTo>
                    <a:pt x="338" y="741"/>
                  </a:lnTo>
                  <a:lnTo>
                    <a:pt x="335" y="742"/>
                  </a:lnTo>
                  <a:lnTo>
                    <a:pt x="335" y="742"/>
                  </a:lnTo>
                  <a:lnTo>
                    <a:pt x="335" y="741"/>
                  </a:lnTo>
                  <a:lnTo>
                    <a:pt x="335" y="741"/>
                  </a:lnTo>
                  <a:lnTo>
                    <a:pt x="338" y="741"/>
                  </a:lnTo>
                  <a:lnTo>
                    <a:pt x="338" y="741"/>
                  </a:lnTo>
                  <a:close/>
                  <a:moveTo>
                    <a:pt x="214" y="794"/>
                  </a:moveTo>
                  <a:lnTo>
                    <a:pt x="214" y="794"/>
                  </a:lnTo>
                  <a:lnTo>
                    <a:pt x="234" y="791"/>
                  </a:lnTo>
                  <a:lnTo>
                    <a:pt x="234" y="791"/>
                  </a:lnTo>
                  <a:lnTo>
                    <a:pt x="213" y="804"/>
                  </a:lnTo>
                  <a:lnTo>
                    <a:pt x="193" y="818"/>
                  </a:lnTo>
                  <a:lnTo>
                    <a:pt x="193" y="818"/>
                  </a:lnTo>
                  <a:lnTo>
                    <a:pt x="190" y="817"/>
                  </a:lnTo>
                  <a:lnTo>
                    <a:pt x="188" y="817"/>
                  </a:lnTo>
                  <a:lnTo>
                    <a:pt x="182" y="817"/>
                  </a:lnTo>
                  <a:lnTo>
                    <a:pt x="163" y="823"/>
                  </a:lnTo>
                  <a:lnTo>
                    <a:pt x="131" y="834"/>
                  </a:lnTo>
                  <a:lnTo>
                    <a:pt x="131" y="834"/>
                  </a:lnTo>
                  <a:lnTo>
                    <a:pt x="146" y="827"/>
                  </a:lnTo>
                  <a:lnTo>
                    <a:pt x="161" y="819"/>
                  </a:lnTo>
                  <a:lnTo>
                    <a:pt x="193" y="809"/>
                  </a:lnTo>
                  <a:lnTo>
                    <a:pt x="193" y="809"/>
                  </a:lnTo>
                  <a:lnTo>
                    <a:pt x="199" y="807"/>
                  </a:lnTo>
                  <a:lnTo>
                    <a:pt x="208" y="805"/>
                  </a:lnTo>
                  <a:lnTo>
                    <a:pt x="213" y="803"/>
                  </a:lnTo>
                  <a:lnTo>
                    <a:pt x="216" y="800"/>
                  </a:lnTo>
                  <a:lnTo>
                    <a:pt x="217" y="798"/>
                  </a:lnTo>
                  <a:lnTo>
                    <a:pt x="214" y="794"/>
                  </a:lnTo>
                  <a:lnTo>
                    <a:pt x="214" y="794"/>
                  </a:lnTo>
                  <a:close/>
                  <a:moveTo>
                    <a:pt x="189" y="787"/>
                  </a:moveTo>
                  <a:lnTo>
                    <a:pt x="189" y="787"/>
                  </a:lnTo>
                  <a:lnTo>
                    <a:pt x="206" y="782"/>
                  </a:lnTo>
                  <a:lnTo>
                    <a:pt x="234" y="776"/>
                  </a:lnTo>
                  <a:lnTo>
                    <a:pt x="247" y="772"/>
                  </a:lnTo>
                  <a:lnTo>
                    <a:pt x="259" y="769"/>
                  </a:lnTo>
                  <a:lnTo>
                    <a:pt x="267" y="765"/>
                  </a:lnTo>
                  <a:lnTo>
                    <a:pt x="270" y="763"/>
                  </a:lnTo>
                  <a:lnTo>
                    <a:pt x="271" y="760"/>
                  </a:lnTo>
                  <a:lnTo>
                    <a:pt x="271" y="760"/>
                  </a:lnTo>
                  <a:lnTo>
                    <a:pt x="287" y="758"/>
                  </a:lnTo>
                  <a:lnTo>
                    <a:pt x="302" y="754"/>
                  </a:lnTo>
                  <a:lnTo>
                    <a:pt x="302" y="754"/>
                  </a:lnTo>
                  <a:lnTo>
                    <a:pt x="305" y="754"/>
                  </a:lnTo>
                  <a:lnTo>
                    <a:pt x="306" y="752"/>
                  </a:lnTo>
                  <a:lnTo>
                    <a:pt x="306" y="750"/>
                  </a:lnTo>
                  <a:lnTo>
                    <a:pt x="305" y="747"/>
                  </a:lnTo>
                  <a:lnTo>
                    <a:pt x="305" y="747"/>
                  </a:lnTo>
                  <a:lnTo>
                    <a:pt x="311" y="746"/>
                  </a:lnTo>
                  <a:lnTo>
                    <a:pt x="311" y="746"/>
                  </a:lnTo>
                  <a:lnTo>
                    <a:pt x="324" y="746"/>
                  </a:lnTo>
                  <a:lnTo>
                    <a:pt x="324" y="746"/>
                  </a:lnTo>
                  <a:lnTo>
                    <a:pt x="306" y="753"/>
                  </a:lnTo>
                  <a:lnTo>
                    <a:pt x="288" y="762"/>
                  </a:lnTo>
                  <a:lnTo>
                    <a:pt x="254" y="780"/>
                  </a:lnTo>
                  <a:lnTo>
                    <a:pt x="254" y="780"/>
                  </a:lnTo>
                  <a:lnTo>
                    <a:pt x="252" y="778"/>
                  </a:lnTo>
                  <a:lnTo>
                    <a:pt x="249" y="777"/>
                  </a:lnTo>
                  <a:lnTo>
                    <a:pt x="242" y="776"/>
                  </a:lnTo>
                  <a:lnTo>
                    <a:pt x="232" y="776"/>
                  </a:lnTo>
                  <a:lnTo>
                    <a:pt x="223" y="778"/>
                  </a:lnTo>
                  <a:lnTo>
                    <a:pt x="202" y="783"/>
                  </a:lnTo>
                  <a:lnTo>
                    <a:pt x="189" y="787"/>
                  </a:lnTo>
                  <a:lnTo>
                    <a:pt x="189" y="787"/>
                  </a:lnTo>
                  <a:close/>
                  <a:moveTo>
                    <a:pt x="248" y="747"/>
                  </a:moveTo>
                  <a:lnTo>
                    <a:pt x="248" y="747"/>
                  </a:lnTo>
                  <a:lnTo>
                    <a:pt x="264" y="740"/>
                  </a:lnTo>
                  <a:lnTo>
                    <a:pt x="264" y="740"/>
                  </a:lnTo>
                  <a:lnTo>
                    <a:pt x="268" y="742"/>
                  </a:lnTo>
                  <a:lnTo>
                    <a:pt x="276" y="744"/>
                  </a:lnTo>
                  <a:lnTo>
                    <a:pt x="276" y="744"/>
                  </a:lnTo>
                  <a:lnTo>
                    <a:pt x="259" y="747"/>
                  </a:lnTo>
                  <a:lnTo>
                    <a:pt x="243" y="748"/>
                  </a:lnTo>
                  <a:lnTo>
                    <a:pt x="243" y="748"/>
                  </a:lnTo>
                  <a:lnTo>
                    <a:pt x="248" y="747"/>
                  </a:lnTo>
                  <a:lnTo>
                    <a:pt x="248" y="747"/>
                  </a:lnTo>
                  <a:close/>
                  <a:moveTo>
                    <a:pt x="231" y="754"/>
                  </a:moveTo>
                  <a:lnTo>
                    <a:pt x="231" y="754"/>
                  </a:lnTo>
                  <a:lnTo>
                    <a:pt x="231" y="756"/>
                  </a:lnTo>
                  <a:lnTo>
                    <a:pt x="231" y="756"/>
                  </a:lnTo>
                  <a:lnTo>
                    <a:pt x="225" y="757"/>
                  </a:lnTo>
                  <a:lnTo>
                    <a:pt x="225" y="757"/>
                  </a:lnTo>
                  <a:lnTo>
                    <a:pt x="231" y="754"/>
                  </a:lnTo>
                  <a:lnTo>
                    <a:pt x="231" y="754"/>
                  </a:lnTo>
                  <a:close/>
                  <a:moveTo>
                    <a:pt x="193" y="774"/>
                  </a:moveTo>
                  <a:lnTo>
                    <a:pt x="193" y="774"/>
                  </a:lnTo>
                  <a:lnTo>
                    <a:pt x="193" y="775"/>
                  </a:lnTo>
                  <a:lnTo>
                    <a:pt x="193" y="775"/>
                  </a:lnTo>
                  <a:lnTo>
                    <a:pt x="187" y="777"/>
                  </a:lnTo>
                  <a:lnTo>
                    <a:pt x="187" y="777"/>
                  </a:lnTo>
                  <a:lnTo>
                    <a:pt x="193" y="774"/>
                  </a:lnTo>
                  <a:lnTo>
                    <a:pt x="193" y="774"/>
                  </a:lnTo>
                  <a:close/>
                  <a:moveTo>
                    <a:pt x="160" y="795"/>
                  </a:moveTo>
                  <a:lnTo>
                    <a:pt x="160" y="795"/>
                  </a:lnTo>
                  <a:lnTo>
                    <a:pt x="161" y="798"/>
                  </a:lnTo>
                  <a:lnTo>
                    <a:pt x="161" y="798"/>
                  </a:lnTo>
                  <a:lnTo>
                    <a:pt x="155" y="800"/>
                  </a:lnTo>
                  <a:lnTo>
                    <a:pt x="147" y="805"/>
                  </a:lnTo>
                  <a:lnTo>
                    <a:pt x="147" y="805"/>
                  </a:lnTo>
                  <a:lnTo>
                    <a:pt x="160" y="795"/>
                  </a:lnTo>
                  <a:lnTo>
                    <a:pt x="160" y="795"/>
                  </a:lnTo>
                  <a:close/>
                  <a:moveTo>
                    <a:pt x="101" y="845"/>
                  </a:moveTo>
                  <a:lnTo>
                    <a:pt x="101" y="845"/>
                  </a:lnTo>
                  <a:lnTo>
                    <a:pt x="120" y="828"/>
                  </a:lnTo>
                  <a:lnTo>
                    <a:pt x="141" y="810"/>
                  </a:lnTo>
                  <a:lnTo>
                    <a:pt x="141" y="810"/>
                  </a:lnTo>
                  <a:lnTo>
                    <a:pt x="137" y="815"/>
                  </a:lnTo>
                  <a:lnTo>
                    <a:pt x="137" y="817"/>
                  </a:lnTo>
                  <a:lnTo>
                    <a:pt x="137" y="819"/>
                  </a:lnTo>
                  <a:lnTo>
                    <a:pt x="137" y="819"/>
                  </a:lnTo>
                  <a:lnTo>
                    <a:pt x="130" y="824"/>
                  </a:lnTo>
                  <a:lnTo>
                    <a:pt x="118" y="833"/>
                  </a:lnTo>
                  <a:lnTo>
                    <a:pt x="112" y="837"/>
                  </a:lnTo>
                  <a:lnTo>
                    <a:pt x="108" y="841"/>
                  </a:lnTo>
                  <a:lnTo>
                    <a:pt x="108" y="844"/>
                  </a:lnTo>
                  <a:lnTo>
                    <a:pt x="108" y="845"/>
                  </a:lnTo>
                  <a:lnTo>
                    <a:pt x="110" y="847"/>
                  </a:lnTo>
                  <a:lnTo>
                    <a:pt x="112" y="847"/>
                  </a:lnTo>
                  <a:lnTo>
                    <a:pt x="112" y="847"/>
                  </a:lnTo>
                  <a:lnTo>
                    <a:pt x="87" y="858"/>
                  </a:lnTo>
                  <a:lnTo>
                    <a:pt x="87" y="858"/>
                  </a:lnTo>
                  <a:lnTo>
                    <a:pt x="101" y="845"/>
                  </a:lnTo>
                  <a:lnTo>
                    <a:pt x="101" y="845"/>
                  </a:lnTo>
                  <a:close/>
                  <a:moveTo>
                    <a:pt x="71" y="874"/>
                  </a:moveTo>
                  <a:lnTo>
                    <a:pt x="71" y="874"/>
                  </a:lnTo>
                  <a:lnTo>
                    <a:pt x="76" y="875"/>
                  </a:lnTo>
                  <a:lnTo>
                    <a:pt x="83" y="874"/>
                  </a:lnTo>
                  <a:lnTo>
                    <a:pt x="95" y="870"/>
                  </a:lnTo>
                  <a:lnTo>
                    <a:pt x="95" y="870"/>
                  </a:lnTo>
                  <a:lnTo>
                    <a:pt x="81" y="880"/>
                  </a:lnTo>
                  <a:lnTo>
                    <a:pt x="67" y="888"/>
                  </a:lnTo>
                  <a:lnTo>
                    <a:pt x="41" y="909"/>
                  </a:lnTo>
                  <a:lnTo>
                    <a:pt x="41" y="909"/>
                  </a:lnTo>
                  <a:lnTo>
                    <a:pt x="55" y="890"/>
                  </a:lnTo>
                  <a:lnTo>
                    <a:pt x="71" y="874"/>
                  </a:lnTo>
                  <a:lnTo>
                    <a:pt x="71" y="874"/>
                  </a:lnTo>
                  <a:close/>
                  <a:moveTo>
                    <a:pt x="28" y="931"/>
                  </a:moveTo>
                  <a:lnTo>
                    <a:pt x="28" y="931"/>
                  </a:lnTo>
                  <a:lnTo>
                    <a:pt x="35" y="930"/>
                  </a:lnTo>
                  <a:lnTo>
                    <a:pt x="41" y="928"/>
                  </a:lnTo>
                  <a:lnTo>
                    <a:pt x="41" y="928"/>
                  </a:lnTo>
                  <a:lnTo>
                    <a:pt x="25" y="939"/>
                  </a:lnTo>
                  <a:lnTo>
                    <a:pt x="25" y="939"/>
                  </a:lnTo>
                  <a:lnTo>
                    <a:pt x="28" y="931"/>
                  </a:lnTo>
                  <a:lnTo>
                    <a:pt x="28" y="931"/>
                  </a:lnTo>
                  <a:close/>
                  <a:moveTo>
                    <a:pt x="18" y="960"/>
                  </a:moveTo>
                  <a:lnTo>
                    <a:pt x="18" y="960"/>
                  </a:lnTo>
                  <a:lnTo>
                    <a:pt x="18" y="958"/>
                  </a:lnTo>
                  <a:lnTo>
                    <a:pt x="18" y="958"/>
                  </a:lnTo>
                  <a:lnTo>
                    <a:pt x="29" y="953"/>
                  </a:lnTo>
                  <a:lnTo>
                    <a:pt x="40" y="948"/>
                  </a:lnTo>
                  <a:lnTo>
                    <a:pt x="40" y="948"/>
                  </a:lnTo>
                  <a:lnTo>
                    <a:pt x="28" y="959"/>
                  </a:lnTo>
                  <a:lnTo>
                    <a:pt x="16" y="971"/>
                  </a:lnTo>
                  <a:lnTo>
                    <a:pt x="16" y="971"/>
                  </a:lnTo>
                  <a:lnTo>
                    <a:pt x="18" y="960"/>
                  </a:lnTo>
                  <a:lnTo>
                    <a:pt x="18" y="960"/>
                  </a:lnTo>
                  <a:close/>
                  <a:moveTo>
                    <a:pt x="13" y="1006"/>
                  </a:moveTo>
                  <a:lnTo>
                    <a:pt x="13" y="1006"/>
                  </a:lnTo>
                  <a:lnTo>
                    <a:pt x="17" y="1004"/>
                  </a:lnTo>
                  <a:lnTo>
                    <a:pt x="17" y="1004"/>
                  </a:lnTo>
                  <a:lnTo>
                    <a:pt x="13" y="1011"/>
                  </a:lnTo>
                  <a:lnTo>
                    <a:pt x="13" y="1011"/>
                  </a:lnTo>
                  <a:lnTo>
                    <a:pt x="13" y="1006"/>
                  </a:lnTo>
                  <a:lnTo>
                    <a:pt x="13" y="1006"/>
                  </a:lnTo>
                  <a:close/>
                  <a:moveTo>
                    <a:pt x="28" y="1057"/>
                  </a:moveTo>
                  <a:lnTo>
                    <a:pt x="28" y="1057"/>
                  </a:lnTo>
                  <a:lnTo>
                    <a:pt x="19" y="1057"/>
                  </a:lnTo>
                  <a:lnTo>
                    <a:pt x="19" y="1057"/>
                  </a:lnTo>
                  <a:lnTo>
                    <a:pt x="17" y="1049"/>
                  </a:lnTo>
                  <a:lnTo>
                    <a:pt x="16" y="1040"/>
                  </a:lnTo>
                  <a:lnTo>
                    <a:pt x="16" y="1040"/>
                  </a:lnTo>
                  <a:lnTo>
                    <a:pt x="25" y="1030"/>
                  </a:lnTo>
                  <a:lnTo>
                    <a:pt x="25" y="1030"/>
                  </a:lnTo>
                  <a:lnTo>
                    <a:pt x="23" y="1036"/>
                  </a:lnTo>
                  <a:lnTo>
                    <a:pt x="23" y="1042"/>
                  </a:lnTo>
                  <a:lnTo>
                    <a:pt x="23" y="1045"/>
                  </a:lnTo>
                  <a:lnTo>
                    <a:pt x="24" y="1046"/>
                  </a:lnTo>
                  <a:lnTo>
                    <a:pt x="27" y="1046"/>
                  </a:lnTo>
                  <a:lnTo>
                    <a:pt x="31" y="1046"/>
                  </a:lnTo>
                  <a:lnTo>
                    <a:pt x="31" y="1046"/>
                  </a:lnTo>
                  <a:lnTo>
                    <a:pt x="28" y="1057"/>
                  </a:lnTo>
                  <a:lnTo>
                    <a:pt x="28" y="1057"/>
                  </a:lnTo>
                  <a:close/>
                  <a:moveTo>
                    <a:pt x="19" y="1022"/>
                  </a:moveTo>
                  <a:lnTo>
                    <a:pt x="19" y="1022"/>
                  </a:lnTo>
                  <a:lnTo>
                    <a:pt x="27" y="1007"/>
                  </a:lnTo>
                  <a:lnTo>
                    <a:pt x="27" y="1007"/>
                  </a:lnTo>
                  <a:lnTo>
                    <a:pt x="29" y="1001"/>
                  </a:lnTo>
                  <a:lnTo>
                    <a:pt x="31" y="993"/>
                  </a:lnTo>
                  <a:lnTo>
                    <a:pt x="33" y="989"/>
                  </a:lnTo>
                  <a:lnTo>
                    <a:pt x="33" y="986"/>
                  </a:lnTo>
                  <a:lnTo>
                    <a:pt x="31" y="983"/>
                  </a:lnTo>
                  <a:lnTo>
                    <a:pt x="28" y="983"/>
                  </a:lnTo>
                  <a:lnTo>
                    <a:pt x="28" y="983"/>
                  </a:lnTo>
                  <a:lnTo>
                    <a:pt x="45" y="964"/>
                  </a:lnTo>
                  <a:lnTo>
                    <a:pt x="54" y="953"/>
                  </a:lnTo>
                  <a:lnTo>
                    <a:pt x="57" y="948"/>
                  </a:lnTo>
                  <a:lnTo>
                    <a:pt x="57" y="946"/>
                  </a:lnTo>
                  <a:lnTo>
                    <a:pt x="57" y="945"/>
                  </a:lnTo>
                  <a:lnTo>
                    <a:pt x="57" y="945"/>
                  </a:lnTo>
                  <a:lnTo>
                    <a:pt x="60" y="940"/>
                  </a:lnTo>
                  <a:lnTo>
                    <a:pt x="67" y="933"/>
                  </a:lnTo>
                  <a:lnTo>
                    <a:pt x="70" y="929"/>
                  </a:lnTo>
                  <a:lnTo>
                    <a:pt x="71" y="925"/>
                  </a:lnTo>
                  <a:lnTo>
                    <a:pt x="71" y="922"/>
                  </a:lnTo>
                  <a:lnTo>
                    <a:pt x="69" y="919"/>
                  </a:lnTo>
                  <a:lnTo>
                    <a:pt x="69" y="919"/>
                  </a:lnTo>
                  <a:lnTo>
                    <a:pt x="76" y="915"/>
                  </a:lnTo>
                  <a:lnTo>
                    <a:pt x="87" y="907"/>
                  </a:lnTo>
                  <a:lnTo>
                    <a:pt x="92" y="903"/>
                  </a:lnTo>
                  <a:lnTo>
                    <a:pt x="95" y="898"/>
                  </a:lnTo>
                  <a:lnTo>
                    <a:pt x="96" y="894"/>
                  </a:lnTo>
                  <a:lnTo>
                    <a:pt x="96" y="892"/>
                  </a:lnTo>
                  <a:lnTo>
                    <a:pt x="95" y="890"/>
                  </a:lnTo>
                  <a:lnTo>
                    <a:pt x="95" y="890"/>
                  </a:lnTo>
                  <a:lnTo>
                    <a:pt x="114" y="878"/>
                  </a:lnTo>
                  <a:lnTo>
                    <a:pt x="119" y="875"/>
                  </a:lnTo>
                  <a:lnTo>
                    <a:pt x="123" y="870"/>
                  </a:lnTo>
                  <a:lnTo>
                    <a:pt x="125" y="866"/>
                  </a:lnTo>
                  <a:lnTo>
                    <a:pt x="126" y="865"/>
                  </a:lnTo>
                  <a:lnTo>
                    <a:pt x="125" y="864"/>
                  </a:lnTo>
                  <a:lnTo>
                    <a:pt x="125" y="864"/>
                  </a:lnTo>
                  <a:lnTo>
                    <a:pt x="132" y="860"/>
                  </a:lnTo>
                  <a:lnTo>
                    <a:pt x="142" y="854"/>
                  </a:lnTo>
                  <a:lnTo>
                    <a:pt x="147" y="852"/>
                  </a:lnTo>
                  <a:lnTo>
                    <a:pt x="151" y="848"/>
                  </a:lnTo>
                  <a:lnTo>
                    <a:pt x="153" y="845"/>
                  </a:lnTo>
                  <a:lnTo>
                    <a:pt x="153" y="844"/>
                  </a:lnTo>
                  <a:lnTo>
                    <a:pt x="152" y="841"/>
                  </a:lnTo>
                  <a:lnTo>
                    <a:pt x="152" y="841"/>
                  </a:lnTo>
                  <a:lnTo>
                    <a:pt x="171" y="834"/>
                  </a:lnTo>
                  <a:lnTo>
                    <a:pt x="171" y="834"/>
                  </a:lnTo>
                  <a:lnTo>
                    <a:pt x="151" y="851"/>
                  </a:lnTo>
                  <a:lnTo>
                    <a:pt x="128" y="869"/>
                  </a:lnTo>
                  <a:lnTo>
                    <a:pt x="107" y="889"/>
                  </a:lnTo>
                  <a:lnTo>
                    <a:pt x="87" y="911"/>
                  </a:lnTo>
                  <a:lnTo>
                    <a:pt x="67" y="934"/>
                  </a:lnTo>
                  <a:lnTo>
                    <a:pt x="60" y="946"/>
                  </a:lnTo>
                  <a:lnTo>
                    <a:pt x="52" y="959"/>
                  </a:lnTo>
                  <a:lnTo>
                    <a:pt x="46" y="971"/>
                  </a:lnTo>
                  <a:lnTo>
                    <a:pt x="40" y="984"/>
                  </a:lnTo>
                  <a:lnTo>
                    <a:pt x="36" y="998"/>
                  </a:lnTo>
                  <a:lnTo>
                    <a:pt x="33" y="1011"/>
                  </a:lnTo>
                  <a:lnTo>
                    <a:pt x="33" y="1011"/>
                  </a:lnTo>
                  <a:lnTo>
                    <a:pt x="27" y="1016"/>
                  </a:lnTo>
                  <a:lnTo>
                    <a:pt x="19" y="1022"/>
                  </a:lnTo>
                  <a:lnTo>
                    <a:pt x="19" y="1022"/>
                  </a:lnTo>
                  <a:close/>
                  <a:moveTo>
                    <a:pt x="438" y="841"/>
                  </a:moveTo>
                  <a:lnTo>
                    <a:pt x="438" y="841"/>
                  </a:lnTo>
                  <a:lnTo>
                    <a:pt x="437" y="836"/>
                  </a:lnTo>
                  <a:lnTo>
                    <a:pt x="437" y="836"/>
                  </a:lnTo>
                  <a:lnTo>
                    <a:pt x="442" y="834"/>
                  </a:lnTo>
                  <a:lnTo>
                    <a:pt x="442" y="834"/>
                  </a:lnTo>
                  <a:lnTo>
                    <a:pt x="438" y="841"/>
                  </a:lnTo>
                  <a:lnTo>
                    <a:pt x="438" y="841"/>
                  </a:lnTo>
                  <a:close/>
                  <a:moveTo>
                    <a:pt x="444" y="848"/>
                  </a:moveTo>
                  <a:lnTo>
                    <a:pt x="444" y="848"/>
                  </a:lnTo>
                  <a:lnTo>
                    <a:pt x="453" y="836"/>
                  </a:lnTo>
                  <a:lnTo>
                    <a:pt x="462" y="823"/>
                  </a:lnTo>
                  <a:lnTo>
                    <a:pt x="462" y="823"/>
                  </a:lnTo>
                  <a:lnTo>
                    <a:pt x="471" y="813"/>
                  </a:lnTo>
                  <a:lnTo>
                    <a:pt x="476" y="807"/>
                  </a:lnTo>
                  <a:lnTo>
                    <a:pt x="477" y="805"/>
                  </a:lnTo>
                  <a:lnTo>
                    <a:pt x="477" y="803"/>
                  </a:lnTo>
                  <a:lnTo>
                    <a:pt x="477" y="803"/>
                  </a:lnTo>
                  <a:lnTo>
                    <a:pt x="484" y="812"/>
                  </a:lnTo>
                  <a:lnTo>
                    <a:pt x="484" y="812"/>
                  </a:lnTo>
                  <a:lnTo>
                    <a:pt x="473" y="825"/>
                  </a:lnTo>
                  <a:lnTo>
                    <a:pt x="463" y="839"/>
                  </a:lnTo>
                  <a:lnTo>
                    <a:pt x="463" y="839"/>
                  </a:lnTo>
                  <a:lnTo>
                    <a:pt x="462" y="836"/>
                  </a:lnTo>
                  <a:lnTo>
                    <a:pt x="460" y="836"/>
                  </a:lnTo>
                  <a:lnTo>
                    <a:pt x="457" y="837"/>
                  </a:lnTo>
                  <a:lnTo>
                    <a:pt x="454" y="839"/>
                  </a:lnTo>
                  <a:lnTo>
                    <a:pt x="444" y="848"/>
                  </a:lnTo>
                  <a:lnTo>
                    <a:pt x="444" y="848"/>
                  </a:lnTo>
                  <a:close/>
                  <a:moveTo>
                    <a:pt x="455" y="792"/>
                  </a:moveTo>
                  <a:lnTo>
                    <a:pt x="456" y="791"/>
                  </a:lnTo>
                  <a:lnTo>
                    <a:pt x="456" y="791"/>
                  </a:lnTo>
                  <a:lnTo>
                    <a:pt x="455" y="792"/>
                  </a:lnTo>
                  <a:lnTo>
                    <a:pt x="455" y="792"/>
                  </a:lnTo>
                  <a:lnTo>
                    <a:pt x="455" y="792"/>
                  </a:lnTo>
                  <a:lnTo>
                    <a:pt x="455" y="792"/>
                  </a:lnTo>
                  <a:close/>
                  <a:moveTo>
                    <a:pt x="466" y="794"/>
                  </a:moveTo>
                  <a:lnTo>
                    <a:pt x="466" y="794"/>
                  </a:lnTo>
                  <a:lnTo>
                    <a:pt x="467" y="793"/>
                  </a:lnTo>
                  <a:lnTo>
                    <a:pt x="467" y="791"/>
                  </a:lnTo>
                  <a:lnTo>
                    <a:pt x="467" y="791"/>
                  </a:lnTo>
                  <a:lnTo>
                    <a:pt x="473" y="798"/>
                  </a:lnTo>
                  <a:lnTo>
                    <a:pt x="473" y="798"/>
                  </a:lnTo>
                  <a:lnTo>
                    <a:pt x="471" y="798"/>
                  </a:lnTo>
                  <a:lnTo>
                    <a:pt x="468" y="799"/>
                  </a:lnTo>
                  <a:lnTo>
                    <a:pt x="463" y="803"/>
                  </a:lnTo>
                  <a:lnTo>
                    <a:pt x="456" y="811"/>
                  </a:lnTo>
                  <a:lnTo>
                    <a:pt x="456" y="811"/>
                  </a:lnTo>
                  <a:lnTo>
                    <a:pt x="462" y="803"/>
                  </a:lnTo>
                  <a:lnTo>
                    <a:pt x="466" y="794"/>
                  </a:lnTo>
                  <a:lnTo>
                    <a:pt x="466" y="794"/>
                  </a:lnTo>
                  <a:close/>
                  <a:moveTo>
                    <a:pt x="462" y="788"/>
                  </a:moveTo>
                  <a:lnTo>
                    <a:pt x="463" y="788"/>
                  </a:lnTo>
                  <a:lnTo>
                    <a:pt x="463" y="788"/>
                  </a:lnTo>
                  <a:lnTo>
                    <a:pt x="463" y="788"/>
                  </a:lnTo>
                  <a:lnTo>
                    <a:pt x="463" y="788"/>
                  </a:lnTo>
                  <a:lnTo>
                    <a:pt x="462" y="788"/>
                  </a:lnTo>
                  <a:lnTo>
                    <a:pt x="462" y="788"/>
                  </a:lnTo>
                  <a:close/>
                  <a:moveTo>
                    <a:pt x="489" y="822"/>
                  </a:moveTo>
                  <a:lnTo>
                    <a:pt x="489" y="822"/>
                  </a:lnTo>
                  <a:lnTo>
                    <a:pt x="494" y="829"/>
                  </a:lnTo>
                  <a:lnTo>
                    <a:pt x="494" y="829"/>
                  </a:lnTo>
                  <a:lnTo>
                    <a:pt x="483" y="844"/>
                  </a:lnTo>
                  <a:lnTo>
                    <a:pt x="483" y="844"/>
                  </a:lnTo>
                  <a:lnTo>
                    <a:pt x="480" y="842"/>
                  </a:lnTo>
                  <a:lnTo>
                    <a:pt x="478" y="842"/>
                  </a:lnTo>
                  <a:lnTo>
                    <a:pt x="476" y="844"/>
                  </a:lnTo>
                  <a:lnTo>
                    <a:pt x="473" y="846"/>
                  </a:lnTo>
                  <a:lnTo>
                    <a:pt x="465" y="854"/>
                  </a:lnTo>
                  <a:lnTo>
                    <a:pt x="465" y="854"/>
                  </a:lnTo>
                  <a:lnTo>
                    <a:pt x="477" y="837"/>
                  </a:lnTo>
                  <a:lnTo>
                    <a:pt x="489" y="822"/>
                  </a:lnTo>
                  <a:lnTo>
                    <a:pt x="489" y="822"/>
                  </a:lnTo>
                  <a:close/>
                  <a:moveTo>
                    <a:pt x="450" y="863"/>
                  </a:moveTo>
                  <a:lnTo>
                    <a:pt x="450" y="863"/>
                  </a:lnTo>
                  <a:lnTo>
                    <a:pt x="448" y="858"/>
                  </a:lnTo>
                  <a:lnTo>
                    <a:pt x="448" y="858"/>
                  </a:lnTo>
                  <a:lnTo>
                    <a:pt x="456" y="852"/>
                  </a:lnTo>
                  <a:lnTo>
                    <a:pt x="456" y="852"/>
                  </a:lnTo>
                  <a:lnTo>
                    <a:pt x="450" y="863"/>
                  </a:lnTo>
                  <a:lnTo>
                    <a:pt x="450" y="863"/>
                  </a:lnTo>
                  <a:close/>
                  <a:moveTo>
                    <a:pt x="457" y="872"/>
                  </a:moveTo>
                  <a:lnTo>
                    <a:pt x="457" y="872"/>
                  </a:lnTo>
                  <a:lnTo>
                    <a:pt x="467" y="865"/>
                  </a:lnTo>
                  <a:lnTo>
                    <a:pt x="467" y="865"/>
                  </a:lnTo>
                  <a:lnTo>
                    <a:pt x="465" y="871"/>
                  </a:lnTo>
                  <a:lnTo>
                    <a:pt x="462" y="878"/>
                  </a:lnTo>
                  <a:lnTo>
                    <a:pt x="462" y="878"/>
                  </a:lnTo>
                  <a:lnTo>
                    <a:pt x="457" y="872"/>
                  </a:lnTo>
                  <a:lnTo>
                    <a:pt x="457" y="872"/>
                  </a:lnTo>
                  <a:close/>
                  <a:moveTo>
                    <a:pt x="472" y="892"/>
                  </a:moveTo>
                  <a:lnTo>
                    <a:pt x="472" y="892"/>
                  </a:lnTo>
                  <a:lnTo>
                    <a:pt x="467" y="886"/>
                  </a:lnTo>
                  <a:lnTo>
                    <a:pt x="467" y="886"/>
                  </a:lnTo>
                  <a:lnTo>
                    <a:pt x="468" y="884"/>
                  </a:lnTo>
                  <a:lnTo>
                    <a:pt x="468" y="884"/>
                  </a:lnTo>
                  <a:lnTo>
                    <a:pt x="477" y="880"/>
                  </a:lnTo>
                  <a:lnTo>
                    <a:pt x="477" y="880"/>
                  </a:lnTo>
                  <a:lnTo>
                    <a:pt x="474" y="886"/>
                  </a:lnTo>
                  <a:lnTo>
                    <a:pt x="472" y="892"/>
                  </a:lnTo>
                  <a:lnTo>
                    <a:pt x="472" y="892"/>
                  </a:lnTo>
                  <a:close/>
                  <a:moveTo>
                    <a:pt x="490" y="850"/>
                  </a:moveTo>
                  <a:lnTo>
                    <a:pt x="490" y="850"/>
                  </a:lnTo>
                  <a:lnTo>
                    <a:pt x="498" y="839"/>
                  </a:lnTo>
                  <a:lnTo>
                    <a:pt x="498" y="839"/>
                  </a:lnTo>
                  <a:lnTo>
                    <a:pt x="502" y="846"/>
                  </a:lnTo>
                  <a:lnTo>
                    <a:pt x="502" y="846"/>
                  </a:lnTo>
                  <a:lnTo>
                    <a:pt x="490" y="857"/>
                  </a:lnTo>
                  <a:lnTo>
                    <a:pt x="478" y="868"/>
                  </a:lnTo>
                  <a:lnTo>
                    <a:pt x="478" y="868"/>
                  </a:lnTo>
                  <a:lnTo>
                    <a:pt x="484" y="858"/>
                  </a:lnTo>
                  <a:lnTo>
                    <a:pt x="490" y="850"/>
                  </a:lnTo>
                  <a:lnTo>
                    <a:pt x="490" y="850"/>
                  </a:lnTo>
                  <a:close/>
                  <a:moveTo>
                    <a:pt x="563" y="983"/>
                  </a:moveTo>
                  <a:lnTo>
                    <a:pt x="563" y="983"/>
                  </a:lnTo>
                  <a:lnTo>
                    <a:pt x="551" y="992"/>
                  </a:lnTo>
                  <a:lnTo>
                    <a:pt x="538" y="998"/>
                  </a:lnTo>
                  <a:lnTo>
                    <a:pt x="538" y="998"/>
                  </a:lnTo>
                  <a:lnTo>
                    <a:pt x="545" y="988"/>
                  </a:lnTo>
                  <a:lnTo>
                    <a:pt x="555" y="980"/>
                  </a:lnTo>
                  <a:lnTo>
                    <a:pt x="573" y="964"/>
                  </a:lnTo>
                  <a:lnTo>
                    <a:pt x="573" y="964"/>
                  </a:lnTo>
                  <a:lnTo>
                    <a:pt x="583" y="970"/>
                  </a:lnTo>
                  <a:lnTo>
                    <a:pt x="583" y="970"/>
                  </a:lnTo>
                  <a:lnTo>
                    <a:pt x="574" y="976"/>
                  </a:lnTo>
                  <a:lnTo>
                    <a:pt x="563" y="983"/>
                  </a:lnTo>
                  <a:lnTo>
                    <a:pt x="563" y="983"/>
                  </a:lnTo>
                  <a:close/>
                  <a:moveTo>
                    <a:pt x="591" y="974"/>
                  </a:moveTo>
                  <a:lnTo>
                    <a:pt x="591" y="974"/>
                  </a:lnTo>
                  <a:lnTo>
                    <a:pt x="603" y="977"/>
                  </a:lnTo>
                  <a:lnTo>
                    <a:pt x="603" y="977"/>
                  </a:lnTo>
                  <a:lnTo>
                    <a:pt x="580" y="994"/>
                  </a:lnTo>
                  <a:lnTo>
                    <a:pt x="567" y="1001"/>
                  </a:lnTo>
                  <a:lnTo>
                    <a:pt x="555" y="1006"/>
                  </a:lnTo>
                  <a:lnTo>
                    <a:pt x="555" y="1006"/>
                  </a:lnTo>
                  <a:lnTo>
                    <a:pt x="569" y="992"/>
                  </a:lnTo>
                  <a:lnTo>
                    <a:pt x="569" y="992"/>
                  </a:lnTo>
                  <a:lnTo>
                    <a:pt x="581" y="983"/>
                  </a:lnTo>
                  <a:lnTo>
                    <a:pt x="587" y="978"/>
                  </a:lnTo>
                  <a:lnTo>
                    <a:pt x="590" y="976"/>
                  </a:lnTo>
                  <a:lnTo>
                    <a:pt x="591" y="974"/>
                  </a:lnTo>
                  <a:lnTo>
                    <a:pt x="591" y="974"/>
                  </a:lnTo>
                  <a:close/>
                  <a:moveTo>
                    <a:pt x="536" y="980"/>
                  </a:moveTo>
                  <a:lnTo>
                    <a:pt x="536" y="980"/>
                  </a:lnTo>
                  <a:lnTo>
                    <a:pt x="548" y="969"/>
                  </a:lnTo>
                  <a:lnTo>
                    <a:pt x="561" y="958"/>
                  </a:lnTo>
                  <a:lnTo>
                    <a:pt x="561" y="958"/>
                  </a:lnTo>
                  <a:lnTo>
                    <a:pt x="563" y="957"/>
                  </a:lnTo>
                  <a:lnTo>
                    <a:pt x="563" y="957"/>
                  </a:lnTo>
                  <a:lnTo>
                    <a:pt x="565" y="958"/>
                  </a:lnTo>
                  <a:lnTo>
                    <a:pt x="565" y="958"/>
                  </a:lnTo>
                  <a:lnTo>
                    <a:pt x="550" y="969"/>
                  </a:lnTo>
                  <a:lnTo>
                    <a:pt x="536" y="980"/>
                  </a:lnTo>
                  <a:lnTo>
                    <a:pt x="536" y="980"/>
                  </a:lnTo>
                  <a:close/>
                  <a:moveTo>
                    <a:pt x="521" y="970"/>
                  </a:moveTo>
                  <a:lnTo>
                    <a:pt x="521" y="970"/>
                  </a:lnTo>
                  <a:lnTo>
                    <a:pt x="527" y="963"/>
                  </a:lnTo>
                  <a:lnTo>
                    <a:pt x="533" y="954"/>
                  </a:lnTo>
                  <a:lnTo>
                    <a:pt x="548" y="940"/>
                  </a:lnTo>
                  <a:lnTo>
                    <a:pt x="548" y="940"/>
                  </a:lnTo>
                  <a:lnTo>
                    <a:pt x="556" y="949"/>
                  </a:lnTo>
                  <a:lnTo>
                    <a:pt x="556" y="949"/>
                  </a:lnTo>
                  <a:lnTo>
                    <a:pt x="539" y="960"/>
                  </a:lnTo>
                  <a:lnTo>
                    <a:pt x="521" y="970"/>
                  </a:lnTo>
                  <a:lnTo>
                    <a:pt x="521" y="970"/>
                  </a:lnTo>
                  <a:close/>
                  <a:moveTo>
                    <a:pt x="522" y="947"/>
                  </a:moveTo>
                  <a:lnTo>
                    <a:pt x="522" y="947"/>
                  </a:lnTo>
                  <a:lnTo>
                    <a:pt x="528" y="940"/>
                  </a:lnTo>
                  <a:lnTo>
                    <a:pt x="528" y="940"/>
                  </a:lnTo>
                  <a:lnTo>
                    <a:pt x="534" y="934"/>
                  </a:lnTo>
                  <a:lnTo>
                    <a:pt x="538" y="927"/>
                  </a:lnTo>
                  <a:lnTo>
                    <a:pt x="538" y="927"/>
                  </a:lnTo>
                  <a:lnTo>
                    <a:pt x="543" y="933"/>
                  </a:lnTo>
                  <a:lnTo>
                    <a:pt x="543" y="933"/>
                  </a:lnTo>
                  <a:lnTo>
                    <a:pt x="522" y="947"/>
                  </a:lnTo>
                  <a:lnTo>
                    <a:pt x="522" y="947"/>
                  </a:lnTo>
                  <a:close/>
                  <a:moveTo>
                    <a:pt x="515" y="934"/>
                  </a:moveTo>
                  <a:lnTo>
                    <a:pt x="515" y="934"/>
                  </a:lnTo>
                  <a:lnTo>
                    <a:pt x="524" y="923"/>
                  </a:lnTo>
                  <a:lnTo>
                    <a:pt x="531" y="913"/>
                  </a:lnTo>
                  <a:lnTo>
                    <a:pt x="531" y="913"/>
                  </a:lnTo>
                  <a:lnTo>
                    <a:pt x="534" y="919"/>
                  </a:lnTo>
                  <a:lnTo>
                    <a:pt x="534" y="919"/>
                  </a:lnTo>
                  <a:lnTo>
                    <a:pt x="532" y="919"/>
                  </a:lnTo>
                  <a:lnTo>
                    <a:pt x="530" y="922"/>
                  </a:lnTo>
                  <a:lnTo>
                    <a:pt x="524" y="925"/>
                  </a:lnTo>
                  <a:lnTo>
                    <a:pt x="515" y="934"/>
                  </a:lnTo>
                  <a:lnTo>
                    <a:pt x="515" y="934"/>
                  </a:lnTo>
                  <a:close/>
                  <a:moveTo>
                    <a:pt x="513" y="911"/>
                  </a:moveTo>
                  <a:lnTo>
                    <a:pt x="513" y="911"/>
                  </a:lnTo>
                  <a:lnTo>
                    <a:pt x="524" y="898"/>
                  </a:lnTo>
                  <a:lnTo>
                    <a:pt x="524" y="898"/>
                  </a:lnTo>
                  <a:lnTo>
                    <a:pt x="525" y="901"/>
                  </a:lnTo>
                  <a:lnTo>
                    <a:pt x="525" y="901"/>
                  </a:lnTo>
                  <a:lnTo>
                    <a:pt x="513" y="911"/>
                  </a:lnTo>
                  <a:lnTo>
                    <a:pt x="513" y="911"/>
                  </a:lnTo>
                  <a:close/>
                  <a:moveTo>
                    <a:pt x="495" y="910"/>
                  </a:moveTo>
                  <a:lnTo>
                    <a:pt x="495" y="910"/>
                  </a:lnTo>
                  <a:lnTo>
                    <a:pt x="501" y="898"/>
                  </a:lnTo>
                  <a:lnTo>
                    <a:pt x="509" y="884"/>
                  </a:lnTo>
                  <a:lnTo>
                    <a:pt x="509" y="884"/>
                  </a:lnTo>
                  <a:lnTo>
                    <a:pt x="514" y="877"/>
                  </a:lnTo>
                  <a:lnTo>
                    <a:pt x="514" y="877"/>
                  </a:lnTo>
                  <a:lnTo>
                    <a:pt x="519" y="888"/>
                  </a:lnTo>
                  <a:lnTo>
                    <a:pt x="519" y="888"/>
                  </a:lnTo>
                  <a:lnTo>
                    <a:pt x="507" y="899"/>
                  </a:lnTo>
                  <a:lnTo>
                    <a:pt x="501" y="905"/>
                  </a:lnTo>
                  <a:lnTo>
                    <a:pt x="495" y="910"/>
                  </a:lnTo>
                  <a:lnTo>
                    <a:pt x="495" y="910"/>
                  </a:lnTo>
                  <a:close/>
                  <a:moveTo>
                    <a:pt x="483" y="890"/>
                  </a:moveTo>
                  <a:lnTo>
                    <a:pt x="483" y="890"/>
                  </a:lnTo>
                  <a:lnTo>
                    <a:pt x="488" y="881"/>
                  </a:lnTo>
                  <a:lnTo>
                    <a:pt x="494" y="872"/>
                  </a:lnTo>
                  <a:lnTo>
                    <a:pt x="506" y="857"/>
                  </a:lnTo>
                  <a:lnTo>
                    <a:pt x="506" y="857"/>
                  </a:lnTo>
                  <a:lnTo>
                    <a:pt x="509" y="864"/>
                  </a:lnTo>
                  <a:lnTo>
                    <a:pt x="509" y="864"/>
                  </a:lnTo>
                  <a:lnTo>
                    <a:pt x="496" y="877"/>
                  </a:lnTo>
                  <a:lnTo>
                    <a:pt x="490" y="884"/>
                  </a:lnTo>
                  <a:lnTo>
                    <a:pt x="483" y="890"/>
                  </a:lnTo>
                  <a:lnTo>
                    <a:pt x="483" y="890"/>
                  </a:lnTo>
                  <a:close/>
                  <a:moveTo>
                    <a:pt x="484" y="911"/>
                  </a:moveTo>
                  <a:lnTo>
                    <a:pt x="484" y="911"/>
                  </a:lnTo>
                  <a:lnTo>
                    <a:pt x="479" y="904"/>
                  </a:lnTo>
                  <a:lnTo>
                    <a:pt x="479" y="904"/>
                  </a:lnTo>
                  <a:lnTo>
                    <a:pt x="491" y="895"/>
                  </a:lnTo>
                  <a:lnTo>
                    <a:pt x="491" y="895"/>
                  </a:lnTo>
                  <a:lnTo>
                    <a:pt x="484" y="911"/>
                  </a:lnTo>
                  <a:lnTo>
                    <a:pt x="484" y="911"/>
                  </a:lnTo>
                  <a:close/>
                  <a:moveTo>
                    <a:pt x="490" y="927"/>
                  </a:moveTo>
                  <a:lnTo>
                    <a:pt x="490" y="927"/>
                  </a:lnTo>
                  <a:lnTo>
                    <a:pt x="489" y="924"/>
                  </a:lnTo>
                  <a:lnTo>
                    <a:pt x="489" y="924"/>
                  </a:lnTo>
                  <a:lnTo>
                    <a:pt x="492" y="922"/>
                  </a:lnTo>
                  <a:lnTo>
                    <a:pt x="492" y="922"/>
                  </a:lnTo>
                  <a:lnTo>
                    <a:pt x="490" y="927"/>
                  </a:lnTo>
                  <a:lnTo>
                    <a:pt x="490" y="927"/>
                  </a:lnTo>
                  <a:close/>
                  <a:moveTo>
                    <a:pt x="494" y="936"/>
                  </a:moveTo>
                  <a:lnTo>
                    <a:pt x="494" y="936"/>
                  </a:lnTo>
                  <a:lnTo>
                    <a:pt x="502" y="931"/>
                  </a:lnTo>
                  <a:lnTo>
                    <a:pt x="510" y="925"/>
                  </a:lnTo>
                  <a:lnTo>
                    <a:pt x="510" y="925"/>
                  </a:lnTo>
                  <a:lnTo>
                    <a:pt x="496" y="943"/>
                  </a:lnTo>
                  <a:lnTo>
                    <a:pt x="496" y="943"/>
                  </a:lnTo>
                  <a:lnTo>
                    <a:pt x="494" y="936"/>
                  </a:lnTo>
                  <a:lnTo>
                    <a:pt x="494" y="936"/>
                  </a:lnTo>
                  <a:close/>
                  <a:moveTo>
                    <a:pt x="500" y="958"/>
                  </a:moveTo>
                  <a:lnTo>
                    <a:pt x="500" y="958"/>
                  </a:lnTo>
                  <a:lnTo>
                    <a:pt x="506" y="954"/>
                  </a:lnTo>
                  <a:lnTo>
                    <a:pt x="506" y="954"/>
                  </a:lnTo>
                  <a:lnTo>
                    <a:pt x="501" y="960"/>
                  </a:lnTo>
                  <a:lnTo>
                    <a:pt x="501" y="960"/>
                  </a:lnTo>
                  <a:lnTo>
                    <a:pt x="500" y="958"/>
                  </a:lnTo>
                  <a:lnTo>
                    <a:pt x="500" y="958"/>
                  </a:lnTo>
                  <a:close/>
                  <a:moveTo>
                    <a:pt x="504" y="969"/>
                  </a:moveTo>
                  <a:lnTo>
                    <a:pt x="504" y="969"/>
                  </a:lnTo>
                  <a:lnTo>
                    <a:pt x="509" y="968"/>
                  </a:lnTo>
                  <a:lnTo>
                    <a:pt x="514" y="964"/>
                  </a:lnTo>
                  <a:lnTo>
                    <a:pt x="514" y="964"/>
                  </a:lnTo>
                  <a:lnTo>
                    <a:pt x="510" y="971"/>
                  </a:lnTo>
                  <a:lnTo>
                    <a:pt x="507" y="977"/>
                  </a:lnTo>
                  <a:lnTo>
                    <a:pt x="507" y="977"/>
                  </a:lnTo>
                  <a:lnTo>
                    <a:pt x="504" y="969"/>
                  </a:lnTo>
                  <a:lnTo>
                    <a:pt x="504" y="969"/>
                  </a:lnTo>
                  <a:close/>
                  <a:moveTo>
                    <a:pt x="514" y="990"/>
                  </a:moveTo>
                  <a:lnTo>
                    <a:pt x="514" y="990"/>
                  </a:lnTo>
                  <a:lnTo>
                    <a:pt x="510" y="986"/>
                  </a:lnTo>
                  <a:lnTo>
                    <a:pt x="510" y="986"/>
                  </a:lnTo>
                  <a:lnTo>
                    <a:pt x="516" y="983"/>
                  </a:lnTo>
                  <a:lnTo>
                    <a:pt x="521" y="981"/>
                  </a:lnTo>
                  <a:lnTo>
                    <a:pt x="521" y="981"/>
                  </a:lnTo>
                  <a:lnTo>
                    <a:pt x="514" y="990"/>
                  </a:lnTo>
                  <a:lnTo>
                    <a:pt x="514" y="990"/>
                  </a:lnTo>
                  <a:close/>
                  <a:moveTo>
                    <a:pt x="524" y="1004"/>
                  </a:moveTo>
                  <a:lnTo>
                    <a:pt x="524" y="1004"/>
                  </a:lnTo>
                  <a:lnTo>
                    <a:pt x="519" y="999"/>
                  </a:lnTo>
                  <a:lnTo>
                    <a:pt x="519" y="999"/>
                  </a:lnTo>
                  <a:lnTo>
                    <a:pt x="528" y="994"/>
                  </a:lnTo>
                  <a:lnTo>
                    <a:pt x="528" y="994"/>
                  </a:lnTo>
                  <a:lnTo>
                    <a:pt x="524" y="1004"/>
                  </a:lnTo>
                  <a:lnTo>
                    <a:pt x="524" y="1004"/>
                  </a:lnTo>
                  <a:close/>
                  <a:moveTo>
                    <a:pt x="538" y="1012"/>
                  </a:moveTo>
                  <a:lnTo>
                    <a:pt x="538" y="1012"/>
                  </a:lnTo>
                  <a:lnTo>
                    <a:pt x="533" y="1010"/>
                  </a:lnTo>
                  <a:lnTo>
                    <a:pt x="533" y="1010"/>
                  </a:lnTo>
                  <a:lnTo>
                    <a:pt x="542" y="1007"/>
                  </a:lnTo>
                  <a:lnTo>
                    <a:pt x="542" y="1007"/>
                  </a:lnTo>
                  <a:lnTo>
                    <a:pt x="539" y="1010"/>
                  </a:lnTo>
                  <a:lnTo>
                    <a:pt x="538" y="1012"/>
                  </a:lnTo>
                  <a:lnTo>
                    <a:pt x="538" y="1012"/>
                  </a:lnTo>
                  <a:close/>
                  <a:moveTo>
                    <a:pt x="561" y="1019"/>
                  </a:moveTo>
                  <a:lnTo>
                    <a:pt x="561" y="1019"/>
                  </a:lnTo>
                  <a:lnTo>
                    <a:pt x="551" y="1017"/>
                  </a:lnTo>
                  <a:lnTo>
                    <a:pt x="551" y="1017"/>
                  </a:lnTo>
                  <a:lnTo>
                    <a:pt x="559" y="1015"/>
                  </a:lnTo>
                  <a:lnTo>
                    <a:pt x="567" y="1012"/>
                  </a:lnTo>
                  <a:lnTo>
                    <a:pt x="567" y="1012"/>
                  </a:lnTo>
                  <a:lnTo>
                    <a:pt x="561" y="1019"/>
                  </a:lnTo>
                  <a:lnTo>
                    <a:pt x="561" y="1019"/>
                  </a:lnTo>
                  <a:close/>
                  <a:moveTo>
                    <a:pt x="593" y="1022"/>
                  </a:moveTo>
                  <a:lnTo>
                    <a:pt x="593" y="1022"/>
                  </a:lnTo>
                  <a:lnTo>
                    <a:pt x="579" y="1021"/>
                  </a:lnTo>
                  <a:lnTo>
                    <a:pt x="579" y="1021"/>
                  </a:lnTo>
                  <a:lnTo>
                    <a:pt x="596" y="1011"/>
                  </a:lnTo>
                  <a:lnTo>
                    <a:pt x="596" y="1011"/>
                  </a:lnTo>
                  <a:lnTo>
                    <a:pt x="593" y="1016"/>
                  </a:lnTo>
                  <a:lnTo>
                    <a:pt x="593" y="1022"/>
                  </a:lnTo>
                  <a:lnTo>
                    <a:pt x="593" y="1022"/>
                  </a:lnTo>
                  <a:close/>
                  <a:moveTo>
                    <a:pt x="584" y="1007"/>
                  </a:moveTo>
                  <a:lnTo>
                    <a:pt x="584" y="1007"/>
                  </a:lnTo>
                  <a:lnTo>
                    <a:pt x="593" y="998"/>
                  </a:lnTo>
                  <a:lnTo>
                    <a:pt x="604" y="988"/>
                  </a:lnTo>
                  <a:lnTo>
                    <a:pt x="604" y="988"/>
                  </a:lnTo>
                  <a:lnTo>
                    <a:pt x="615" y="981"/>
                  </a:lnTo>
                  <a:lnTo>
                    <a:pt x="615" y="981"/>
                  </a:lnTo>
                  <a:lnTo>
                    <a:pt x="620" y="982"/>
                  </a:lnTo>
                  <a:lnTo>
                    <a:pt x="620" y="982"/>
                  </a:lnTo>
                  <a:lnTo>
                    <a:pt x="602" y="995"/>
                  </a:lnTo>
                  <a:lnTo>
                    <a:pt x="584" y="1007"/>
                  </a:lnTo>
                  <a:lnTo>
                    <a:pt x="584" y="1007"/>
                  </a:lnTo>
                  <a:close/>
                  <a:moveTo>
                    <a:pt x="609" y="1022"/>
                  </a:moveTo>
                  <a:lnTo>
                    <a:pt x="609" y="1022"/>
                  </a:lnTo>
                  <a:lnTo>
                    <a:pt x="613" y="1019"/>
                  </a:lnTo>
                  <a:lnTo>
                    <a:pt x="613" y="1019"/>
                  </a:lnTo>
                  <a:lnTo>
                    <a:pt x="613" y="1022"/>
                  </a:lnTo>
                  <a:lnTo>
                    <a:pt x="613" y="1022"/>
                  </a:lnTo>
                  <a:lnTo>
                    <a:pt x="609" y="1022"/>
                  </a:lnTo>
                  <a:lnTo>
                    <a:pt x="609" y="1022"/>
                  </a:lnTo>
                  <a:close/>
                  <a:moveTo>
                    <a:pt x="607" y="1012"/>
                  </a:moveTo>
                  <a:lnTo>
                    <a:pt x="607" y="1012"/>
                  </a:lnTo>
                  <a:lnTo>
                    <a:pt x="612" y="1006"/>
                  </a:lnTo>
                  <a:lnTo>
                    <a:pt x="616" y="1000"/>
                  </a:lnTo>
                  <a:lnTo>
                    <a:pt x="628" y="988"/>
                  </a:lnTo>
                  <a:lnTo>
                    <a:pt x="628" y="988"/>
                  </a:lnTo>
                  <a:lnTo>
                    <a:pt x="633" y="984"/>
                  </a:lnTo>
                  <a:lnTo>
                    <a:pt x="633" y="984"/>
                  </a:lnTo>
                  <a:lnTo>
                    <a:pt x="646" y="986"/>
                  </a:lnTo>
                  <a:lnTo>
                    <a:pt x="646" y="986"/>
                  </a:lnTo>
                  <a:lnTo>
                    <a:pt x="633" y="995"/>
                  </a:lnTo>
                  <a:lnTo>
                    <a:pt x="633" y="995"/>
                  </a:lnTo>
                  <a:lnTo>
                    <a:pt x="620" y="1005"/>
                  </a:lnTo>
                  <a:lnTo>
                    <a:pt x="613" y="1009"/>
                  </a:lnTo>
                  <a:lnTo>
                    <a:pt x="607" y="1012"/>
                  </a:lnTo>
                  <a:lnTo>
                    <a:pt x="607" y="1012"/>
                  </a:lnTo>
                  <a:close/>
                  <a:moveTo>
                    <a:pt x="638" y="1019"/>
                  </a:moveTo>
                  <a:lnTo>
                    <a:pt x="638" y="1019"/>
                  </a:lnTo>
                  <a:lnTo>
                    <a:pt x="631" y="1021"/>
                  </a:lnTo>
                  <a:lnTo>
                    <a:pt x="631" y="1021"/>
                  </a:lnTo>
                  <a:lnTo>
                    <a:pt x="639" y="1016"/>
                  </a:lnTo>
                  <a:lnTo>
                    <a:pt x="639" y="1016"/>
                  </a:lnTo>
                  <a:lnTo>
                    <a:pt x="638" y="1019"/>
                  </a:lnTo>
                  <a:lnTo>
                    <a:pt x="638" y="1019"/>
                  </a:lnTo>
                  <a:close/>
                  <a:moveTo>
                    <a:pt x="634" y="1007"/>
                  </a:moveTo>
                  <a:lnTo>
                    <a:pt x="634" y="1007"/>
                  </a:lnTo>
                  <a:lnTo>
                    <a:pt x="639" y="1004"/>
                  </a:lnTo>
                  <a:lnTo>
                    <a:pt x="639" y="1004"/>
                  </a:lnTo>
                  <a:lnTo>
                    <a:pt x="652" y="993"/>
                  </a:lnTo>
                  <a:lnTo>
                    <a:pt x="652" y="993"/>
                  </a:lnTo>
                  <a:lnTo>
                    <a:pt x="648" y="999"/>
                  </a:lnTo>
                  <a:lnTo>
                    <a:pt x="648" y="999"/>
                  </a:lnTo>
                  <a:lnTo>
                    <a:pt x="634" y="1007"/>
                  </a:lnTo>
                  <a:lnTo>
                    <a:pt x="634" y="1007"/>
                  </a:lnTo>
                  <a:close/>
                  <a:moveTo>
                    <a:pt x="666" y="1017"/>
                  </a:moveTo>
                  <a:lnTo>
                    <a:pt x="666" y="1017"/>
                  </a:lnTo>
                  <a:lnTo>
                    <a:pt x="671" y="1013"/>
                  </a:lnTo>
                  <a:lnTo>
                    <a:pt x="671" y="1013"/>
                  </a:lnTo>
                  <a:lnTo>
                    <a:pt x="672" y="1016"/>
                  </a:lnTo>
                  <a:lnTo>
                    <a:pt x="672" y="1016"/>
                  </a:lnTo>
                  <a:lnTo>
                    <a:pt x="666" y="1017"/>
                  </a:lnTo>
                  <a:lnTo>
                    <a:pt x="666" y="1017"/>
                  </a:lnTo>
                  <a:close/>
                  <a:moveTo>
                    <a:pt x="650" y="1012"/>
                  </a:moveTo>
                  <a:lnTo>
                    <a:pt x="650" y="1012"/>
                  </a:lnTo>
                  <a:lnTo>
                    <a:pt x="654" y="1006"/>
                  </a:lnTo>
                  <a:lnTo>
                    <a:pt x="654" y="1006"/>
                  </a:lnTo>
                  <a:lnTo>
                    <a:pt x="666" y="996"/>
                  </a:lnTo>
                  <a:lnTo>
                    <a:pt x="678" y="987"/>
                  </a:lnTo>
                  <a:lnTo>
                    <a:pt x="678" y="987"/>
                  </a:lnTo>
                  <a:lnTo>
                    <a:pt x="693" y="987"/>
                  </a:lnTo>
                  <a:lnTo>
                    <a:pt x="693" y="987"/>
                  </a:lnTo>
                  <a:lnTo>
                    <a:pt x="686" y="993"/>
                  </a:lnTo>
                  <a:lnTo>
                    <a:pt x="686" y="993"/>
                  </a:lnTo>
                  <a:lnTo>
                    <a:pt x="669" y="1004"/>
                  </a:lnTo>
                  <a:lnTo>
                    <a:pt x="660" y="1009"/>
                  </a:lnTo>
                  <a:lnTo>
                    <a:pt x="650" y="1012"/>
                  </a:lnTo>
                  <a:lnTo>
                    <a:pt x="650" y="1012"/>
                  </a:lnTo>
                  <a:close/>
                  <a:moveTo>
                    <a:pt x="693" y="1000"/>
                  </a:moveTo>
                  <a:lnTo>
                    <a:pt x="693" y="1000"/>
                  </a:lnTo>
                  <a:lnTo>
                    <a:pt x="709" y="987"/>
                  </a:lnTo>
                  <a:lnTo>
                    <a:pt x="709" y="987"/>
                  </a:lnTo>
                  <a:lnTo>
                    <a:pt x="727" y="986"/>
                  </a:lnTo>
                  <a:lnTo>
                    <a:pt x="727" y="986"/>
                  </a:lnTo>
                  <a:lnTo>
                    <a:pt x="708" y="996"/>
                  </a:lnTo>
                  <a:lnTo>
                    <a:pt x="687" y="1005"/>
                  </a:lnTo>
                  <a:lnTo>
                    <a:pt x="687" y="1005"/>
                  </a:lnTo>
                  <a:lnTo>
                    <a:pt x="693" y="1000"/>
                  </a:lnTo>
                  <a:lnTo>
                    <a:pt x="693" y="1000"/>
                  </a:lnTo>
                  <a:close/>
                  <a:moveTo>
                    <a:pt x="701" y="1013"/>
                  </a:moveTo>
                  <a:lnTo>
                    <a:pt x="701" y="1013"/>
                  </a:lnTo>
                  <a:lnTo>
                    <a:pt x="690" y="1015"/>
                  </a:lnTo>
                  <a:lnTo>
                    <a:pt x="690" y="1015"/>
                  </a:lnTo>
                  <a:lnTo>
                    <a:pt x="703" y="1010"/>
                  </a:lnTo>
                  <a:lnTo>
                    <a:pt x="703" y="1010"/>
                  </a:lnTo>
                  <a:lnTo>
                    <a:pt x="701" y="1013"/>
                  </a:lnTo>
                  <a:lnTo>
                    <a:pt x="701" y="1013"/>
                  </a:lnTo>
                  <a:close/>
                  <a:moveTo>
                    <a:pt x="737" y="992"/>
                  </a:moveTo>
                  <a:lnTo>
                    <a:pt x="737" y="992"/>
                  </a:lnTo>
                  <a:lnTo>
                    <a:pt x="746" y="986"/>
                  </a:lnTo>
                  <a:lnTo>
                    <a:pt x="746" y="986"/>
                  </a:lnTo>
                  <a:lnTo>
                    <a:pt x="767" y="984"/>
                  </a:lnTo>
                  <a:lnTo>
                    <a:pt x="767" y="984"/>
                  </a:lnTo>
                  <a:lnTo>
                    <a:pt x="764" y="987"/>
                  </a:lnTo>
                  <a:lnTo>
                    <a:pt x="764" y="987"/>
                  </a:lnTo>
                  <a:lnTo>
                    <a:pt x="751" y="994"/>
                  </a:lnTo>
                  <a:lnTo>
                    <a:pt x="739" y="1000"/>
                  </a:lnTo>
                  <a:lnTo>
                    <a:pt x="727" y="1005"/>
                  </a:lnTo>
                  <a:lnTo>
                    <a:pt x="715" y="1010"/>
                  </a:lnTo>
                  <a:lnTo>
                    <a:pt x="715" y="1010"/>
                  </a:lnTo>
                  <a:lnTo>
                    <a:pt x="726" y="1000"/>
                  </a:lnTo>
                  <a:lnTo>
                    <a:pt x="737" y="992"/>
                  </a:lnTo>
                  <a:lnTo>
                    <a:pt x="737" y="992"/>
                  </a:lnTo>
                  <a:close/>
                  <a:moveTo>
                    <a:pt x="752" y="1009"/>
                  </a:moveTo>
                  <a:lnTo>
                    <a:pt x="752" y="1009"/>
                  </a:lnTo>
                  <a:lnTo>
                    <a:pt x="761" y="1001"/>
                  </a:lnTo>
                  <a:lnTo>
                    <a:pt x="769" y="994"/>
                  </a:lnTo>
                  <a:lnTo>
                    <a:pt x="769" y="994"/>
                  </a:lnTo>
                  <a:lnTo>
                    <a:pt x="785" y="983"/>
                  </a:lnTo>
                  <a:lnTo>
                    <a:pt x="785" y="983"/>
                  </a:lnTo>
                  <a:lnTo>
                    <a:pt x="795" y="983"/>
                  </a:lnTo>
                  <a:lnTo>
                    <a:pt x="795" y="983"/>
                  </a:lnTo>
                  <a:lnTo>
                    <a:pt x="786" y="990"/>
                  </a:lnTo>
                  <a:lnTo>
                    <a:pt x="778" y="999"/>
                  </a:lnTo>
                  <a:lnTo>
                    <a:pt x="778" y="999"/>
                  </a:lnTo>
                  <a:lnTo>
                    <a:pt x="766" y="1005"/>
                  </a:lnTo>
                  <a:lnTo>
                    <a:pt x="752" y="1009"/>
                  </a:lnTo>
                  <a:lnTo>
                    <a:pt x="752" y="1009"/>
                  </a:lnTo>
                  <a:close/>
                  <a:moveTo>
                    <a:pt x="793" y="1012"/>
                  </a:moveTo>
                  <a:lnTo>
                    <a:pt x="793" y="1012"/>
                  </a:lnTo>
                  <a:lnTo>
                    <a:pt x="784" y="1012"/>
                  </a:lnTo>
                  <a:lnTo>
                    <a:pt x="784" y="1012"/>
                  </a:lnTo>
                  <a:lnTo>
                    <a:pt x="798" y="1006"/>
                  </a:lnTo>
                  <a:lnTo>
                    <a:pt x="798" y="1006"/>
                  </a:lnTo>
                  <a:lnTo>
                    <a:pt x="793" y="1012"/>
                  </a:lnTo>
                  <a:lnTo>
                    <a:pt x="793" y="1012"/>
                  </a:lnTo>
                  <a:close/>
                  <a:moveTo>
                    <a:pt x="807" y="1011"/>
                  </a:moveTo>
                  <a:lnTo>
                    <a:pt x="807" y="1011"/>
                  </a:lnTo>
                  <a:lnTo>
                    <a:pt x="813" y="1005"/>
                  </a:lnTo>
                  <a:lnTo>
                    <a:pt x="819" y="999"/>
                  </a:lnTo>
                  <a:lnTo>
                    <a:pt x="833" y="988"/>
                  </a:lnTo>
                  <a:lnTo>
                    <a:pt x="833" y="988"/>
                  </a:lnTo>
                  <a:lnTo>
                    <a:pt x="837" y="984"/>
                  </a:lnTo>
                  <a:lnTo>
                    <a:pt x="837" y="984"/>
                  </a:lnTo>
                  <a:lnTo>
                    <a:pt x="857" y="987"/>
                  </a:lnTo>
                  <a:lnTo>
                    <a:pt x="857" y="987"/>
                  </a:lnTo>
                  <a:lnTo>
                    <a:pt x="841" y="996"/>
                  </a:lnTo>
                  <a:lnTo>
                    <a:pt x="841" y="996"/>
                  </a:lnTo>
                  <a:lnTo>
                    <a:pt x="825" y="1005"/>
                  </a:lnTo>
                  <a:lnTo>
                    <a:pt x="816" y="1009"/>
                  </a:lnTo>
                  <a:lnTo>
                    <a:pt x="807" y="1011"/>
                  </a:lnTo>
                  <a:lnTo>
                    <a:pt x="807" y="1011"/>
                  </a:lnTo>
                  <a:close/>
                  <a:moveTo>
                    <a:pt x="803" y="993"/>
                  </a:moveTo>
                  <a:lnTo>
                    <a:pt x="803" y="993"/>
                  </a:lnTo>
                  <a:lnTo>
                    <a:pt x="813" y="983"/>
                  </a:lnTo>
                  <a:lnTo>
                    <a:pt x="813" y="983"/>
                  </a:lnTo>
                  <a:lnTo>
                    <a:pt x="819" y="984"/>
                  </a:lnTo>
                  <a:lnTo>
                    <a:pt x="819" y="984"/>
                  </a:lnTo>
                  <a:lnTo>
                    <a:pt x="803" y="993"/>
                  </a:lnTo>
                  <a:lnTo>
                    <a:pt x="803" y="993"/>
                  </a:lnTo>
                  <a:close/>
                  <a:moveTo>
                    <a:pt x="846" y="1005"/>
                  </a:moveTo>
                  <a:lnTo>
                    <a:pt x="846" y="1005"/>
                  </a:lnTo>
                  <a:lnTo>
                    <a:pt x="861" y="998"/>
                  </a:lnTo>
                  <a:lnTo>
                    <a:pt x="868" y="993"/>
                  </a:lnTo>
                  <a:lnTo>
                    <a:pt x="873" y="987"/>
                  </a:lnTo>
                  <a:lnTo>
                    <a:pt x="873" y="987"/>
                  </a:lnTo>
                  <a:lnTo>
                    <a:pt x="886" y="988"/>
                  </a:lnTo>
                  <a:lnTo>
                    <a:pt x="886" y="988"/>
                  </a:lnTo>
                  <a:lnTo>
                    <a:pt x="885" y="988"/>
                  </a:lnTo>
                  <a:lnTo>
                    <a:pt x="885" y="988"/>
                  </a:lnTo>
                  <a:lnTo>
                    <a:pt x="875" y="995"/>
                  </a:lnTo>
                  <a:lnTo>
                    <a:pt x="863" y="1001"/>
                  </a:lnTo>
                  <a:lnTo>
                    <a:pt x="851" y="1007"/>
                  </a:lnTo>
                  <a:lnTo>
                    <a:pt x="839" y="1011"/>
                  </a:lnTo>
                  <a:lnTo>
                    <a:pt x="839" y="1011"/>
                  </a:lnTo>
                  <a:lnTo>
                    <a:pt x="846" y="1005"/>
                  </a:lnTo>
                  <a:lnTo>
                    <a:pt x="846" y="1005"/>
                  </a:lnTo>
                  <a:close/>
                  <a:moveTo>
                    <a:pt x="862" y="1017"/>
                  </a:moveTo>
                  <a:lnTo>
                    <a:pt x="862" y="1017"/>
                  </a:lnTo>
                  <a:lnTo>
                    <a:pt x="853" y="1017"/>
                  </a:lnTo>
                  <a:lnTo>
                    <a:pt x="853" y="1017"/>
                  </a:lnTo>
                  <a:lnTo>
                    <a:pt x="863" y="1012"/>
                  </a:lnTo>
                  <a:lnTo>
                    <a:pt x="863" y="1012"/>
                  </a:lnTo>
                  <a:lnTo>
                    <a:pt x="862" y="1017"/>
                  </a:lnTo>
                  <a:lnTo>
                    <a:pt x="862" y="1017"/>
                  </a:lnTo>
                  <a:close/>
                  <a:moveTo>
                    <a:pt x="874" y="1013"/>
                  </a:moveTo>
                  <a:lnTo>
                    <a:pt x="874" y="1013"/>
                  </a:lnTo>
                  <a:lnTo>
                    <a:pt x="878" y="1010"/>
                  </a:lnTo>
                  <a:lnTo>
                    <a:pt x="881" y="1005"/>
                  </a:lnTo>
                  <a:lnTo>
                    <a:pt x="891" y="996"/>
                  </a:lnTo>
                  <a:lnTo>
                    <a:pt x="891" y="996"/>
                  </a:lnTo>
                  <a:lnTo>
                    <a:pt x="896" y="993"/>
                  </a:lnTo>
                  <a:lnTo>
                    <a:pt x="900" y="989"/>
                  </a:lnTo>
                  <a:lnTo>
                    <a:pt x="900" y="989"/>
                  </a:lnTo>
                  <a:lnTo>
                    <a:pt x="917" y="990"/>
                  </a:lnTo>
                  <a:lnTo>
                    <a:pt x="917" y="990"/>
                  </a:lnTo>
                  <a:lnTo>
                    <a:pt x="896" y="1002"/>
                  </a:lnTo>
                  <a:lnTo>
                    <a:pt x="874" y="1013"/>
                  </a:lnTo>
                  <a:lnTo>
                    <a:pt x="874" y="1013"/>
                  </a:lnTo>
                  <a:close/>
                  <a:moveTo>
                    <a:pt x="912" y="1007"/>
                  </a:moveTo>
                  <a:lnTo>
                    <a:pt x="912" y="1007"/>
                  </a:lnTo>
                  <a:lnTo>
                    <a:pt x="922" y="1000"/>
                  </a:lnTo>
                  <a:lnTo>
                    <a:pt x="927" y="996"/>
                  </a:lnTo>
                  <a:lnTo>
                    <a:pt x="928" y="994"/>
                  </a:lnTo>
                  <a:lnTo>
                    <a:pt x="928" y="992"/>
                  </a:lnTo>
                  <a:lnTo>
                    <a:pt x="928" y="992"/>
                  </a:lnTo>
                  <a:lnTo>
                    <a:pt x="944" y="993"/>
                  </a:lnTo>
                  <a:lnTo>
                    <a:pt x="944" y="993"/>
                  </a:lnTo>
                  <a:lnTo>
                    <a:pt x="903" y="1013"/>
                  </a:lnTo>
                  <a:lnTo>
                    <a:pt x="903" y="1013"/>
                  </a:lnTo>
                  <a:lnTo>
                    <a:pt x="912" y="1007"/>
                  </a:lnTo>
                  <a:lnTo>
                    <a:pt x="912" y="1007"/>
                  </a:lnTo>
                  <a:close/>
                  <a:moveTo>
                    <a:pt x="963" y="994"/>
                  </a:moveTo>
                  <a:lnTo>
                    <a:pt x="963" y="994"/>
                  </a:lnTo>
                  <a:lnTo>
                    <a:pt x="971" y="995"/>
                  </a:lnTo>
                  <a:lnTo>
                    <a:pt x="971" y="995"/>
                  </a:lnTo>
                  <a:lnTo>
                    <a:pt x="967" y="999"/>
                  </a:lnTo>
                  <a:lnTo>
                    <a:pt x="967" y="999"/>
                  </a:lnTo>
                  <a:lnTo>
                    <a:pt x="950" y="1006"/>
                  </a:lnTo>
                  <a:lnTo>
                    <a:pt x="933" y="1012"/>
                  </a:lnTo>
                  <a:lnTo>
                    <a:pt x="933" y="1012"/>
                  </a:lnTo>
                  <a:lnTo>
                    <a:pt x="940" y="1007"/>
                  </a:lnTo>
                  <a:lnTo>
                    <a:pt x="947" y="1004"/>
                  </a:lnTo>
                  <a:lnTo>
                    <a:pt x="956" y="999"/>
                  </a:lnTo>
                  <a:lnTo>
                    <a:pt x="963" y="994"/>
                  </a:lnTo>
                  <a:lnTo>
                    <a:pt x="963" y="994"/>
                  </a:lnTo>
                  <a:close/>
                  <a:moveTo>
                    <a:pt x="908" y="1022"/>
                  </a:moveTo>
                  <a:lnTo>
                    <a:pt x="908" y="1022"/>
                  </a:lnTo>
                  <a:lnTo>
                    <a:pt x="911" y="1019"/>
                  </a:lnTo>
                  <a:lnTo>
                    <a:pt x="911" y="1019"/>
                  </a:lnTo>
                  <a:lnTo>
                    <a:pt x="912" y="1022"/>
                  </a:lnTo>
                  <a:lnTo>
                    <a:pt x="912" y="1022"/>
                  </a:lnTo>
                  <a:lnTo>
                    <a:pt x="908" y="1022"/>
                  </a:lnTo>
                  <a:lnTo>
                    <a:pt x="908" y="1022"/>
                  </a:lnTo>
                  <a:close/>
                  <a:moveTo>
                    <a:pt x="939" y="1025"/>
                  </a:moveTo>
                  <a:lnTo>
                    <a:pt x="939" y="1025"/>
                  </a:lnTo>
                  <a:lnTo>
                    <a:pt x="926" y="1024"/>
                  </a:lnTo>
                  <a:lnTo>
                    <a:pt x="926" y="1024"/>
                  </a:lnTo>
                  <a:lnTo>
                    <a:pt x="935" y="1022"/>
                  </a:lnTo>
                  <a:lnTo>
                    <a:pt x="945" y="1018"/>
                  </a:lnTo>
                  <a:lnTo>
                    <a:pt x="945" y="1018"/>
                  </a:lnTo>
                  <a:lnTo>
                    <a:pt x="939" y="1025"/>
                  </a:lnTo>
                  <a:lnTo>
                    <a:pt x="939" y="1025"/>
                  </a:lnTo>
                  <a:close/>
                  <a:moveTo>
                    <a:pt x="967" y="1028"/>
                  </a:moveTo>
                  <a:lnTo>
                    <a:pt x="967" y="1028"/>
                  </a:lnTo>
                  <a:lnTo>
                    <a:pt x="963" y="1028"/>
                  </a:lnTo>
                  <a:lnTo>
                    <a:pt x="963" y="1028"/>
                  </a:lnTo>
                  <a:lnTo>
                    <a:pt x="969" y="1025"/>
                  </a:lnTo>
                  <a:lnTo>
                    <a:pt x="969" y="1025"/>
                  </a:lnTo>
                  <a:lnTo>
                    <a:pt x="967" y="1028"/>
                  </a:lnTo>
                  <a:lnTo>
                    <a:pt x="967" y="1028"/>
                  </a:lnTo>
                  <a:close/>
                  <a:moveTo>
                    <a:pt x="958" y="1019"/>
                  </a:moveTo>
                  <a:lnTo>
                    <a:pt x="958" y="1019"/>
                  </a:lnTo>
                  <a:lnTo>
                    <a:pt x="973" y="1006"/>
                  </a:lnTo>
                  <a:lnTo>
                    <a:pt x="973" y="1006"/>
                  </a:lnTo>
                  <a:lnTo>
                    <a:pt x="980" y="1002"/>
                  </a:lnTo>
                  <a:lnTo>
                    <a:pt x="986" y="996"/>
                  </a:lnTo>
                  <a:lnTo>
                    <a:pt x="986" y="996"/>
                  </a:lnTo>
                  <a:lnTo>
                    <a:pt x="999" y="998"/>
                  </a:lnTo>
                  <a:lnTo>
                    <a:pt x="999" y="998"/>
                  </a:lnTo>
                  <a:lnTo>
                    <a:pt x="979" y="1010"/>
                  </a:lnTo>
                  <a:lnTo>
                    <a:pt x="958" y="1019"/>
                  </a:lnTo>
                  <a:lnTo>
                    <a:pt x="958" y="1019"/>
                  </a:lnTo>
                  <a:close/>
                  <a:moveTo>
                    <a:pt x="988" y="1030"/>
                  </a:moveTo>
                  <a:lnTo>
                    <a:pt x="988" y="1030"/>
                  </a:lnTo>
                  <a:lnTo>
                    <a:pt x="985" y="1030"/>
                  </a:lnTo>
                  <a:lnTo>
                    <a:pt x="985" y="1030"/>
                  </a:lnTo>
                  <a:lnTo>
                    <a:pt x="991" y="1028"/>
                  </a:lnTo>
                  <a:lnTo>
                    <a:pt x="991" y="1028"/>
                  </a:lnTo>
                  <a:lnTo>
                    <a:pt x="988" y="1030"/>
                  </a:lnTo>
                  <a:lnTo>
                    <a:pt x="988" y="1030"/>
                  </a:lnTo>
                  <a:close/>
                  <a:moveTo>
                    <a:pt x="991" y="1017"/>
                  </a:moveTo>
                  <a:lnTo>
                    <a:pt x="991" y="1017"/>
                  </a:lnTo>
                  <a:lnTo>
                    <a:pt x="999" y="1011"/>
                  </a:lnTo>
                  <a:lnTo>
                    <a:pt x="1008" y="1005"/>
                  </a:lnTo>
                  <a:lnTo>
                    <a:pt x="1008" y="1005"/>
                  </a:lnTo>
                  <a:lnTo>
                    <a:pt x="1012" y="1001"/>
                  </a:lnTo>
                  <a:lnTo>
                    <a:pt x="1012" y="1001"/>
                  </a:lnTo>
                  <a:lnTo>
                    <a:pt x="1015" y="1000"/>
                  </a:lnTo>
                  <a:lnTo>
                    <a:pt x="1015" y="1000"/>
                  </a:lnTo>
                  <a:lnTo>
                    <a:pt x="1022" y="1000"/>
                  </a:lnTo>
                  <a:lnTo>
                    <a:pt x="1022" y="1000"/>
                  </a:lnTo>
                  <a:lnTo>
                    <a:pt x="1014" y="1006"/>
                  </a:lnTo>
                  <a:lnTo>
                    <a:pt x="1014" y="1006"/>
                  </a:lnTo>
                  <a:lnTo>
                    <a:pt x="1003" y="1012"/>
                  </a:lnTo>
                  <a:lnTo>
                    <a:pt x="991" y="1017"/>
                  </a:lnTo>
                  <a:lnTo>
                    <a:pt x="991" y="1017"/>
                  </a:lnTo>
                  <a:close/>
                  <a:moveTo>
                    <a:pt x="1020" y="1015"/>
                  </a:moveTo>
                  <a:lnTo>
                    <a:pt x="1020" y="1015"/>
                  </a:lnTo>
                  <a:lnTo>
                    <a:pt x="1028" y="1009"/>
                  </a:lnTo>
                  <a:lnTo>
                    <a:pt x="1038" y="1002"/>
                  </a:lnTo>
                  <a:lnTo>
                    <a:pt x="1038" y="1002"/>
                  </a:lnTo>
                  <a:lnTo>
                    <a:pt x="1050" y="1004"/>
                  </a:lnTo>
                  <a:lnTo>
                    <a:pt x="1050" y="1004"/>
                  </a:lnTo>
                  <a:lnTo>
                    <a:pt x="1028" y="1015"/>
                  </a:lnTo>
                  <a:lnTo>
                    <a:pt x="1008" y="1024"/>
                  </a:lnTo>
                  <a:lnTo>
                    <a:pt x="1008" y="1024"/>
                  </a:lnTo>
                  <a:lnTo>
                    <a:pt x="1020" y="1015"/>
                  </a:lnTo>
                  <a:lnTo>
                    <a:pt x="1020" y="1015"/>
                  </a:lnTo>
                  <a:close/>
                  <a:moveTo>
                    <a:pt x="1016" y="1034"/>
                  </a:moveTo>
                  <a:lnTo>
                    <a:pt x="1016" y="1034"/>
                  </a:lnTo>
                  <a:lnTo>
                    <a:pt x="1012" y="1033"/>
                  </a:lnTo>
                  <a:lnTo>
                    <a:pt x="1012" y="1033"/>
                  </a:lnTo>
                  <a:lnTo>
                    <a:pt x="1018" y="1030"/>
                  </a:lnTo>
                  <a:lnTo>
                    <a:pt x="1018" y="1030"/>
                  </a:lnTo>
                  <a:lnTo>
                    <a:pt x="1016" y="1034"/>
                  </a:lnTo>
                  <a:lnTo>
                    <a:pt x="1016" y="1034"/>
                  </a:lnTo>
                  <a:close/>
                  <a:moveTo>
                    <a:pt x="1065" y="1007"/>
                  </a:moveTo>
                  <a:lnTo>
                    <a:pt x="1065" y="1007"/>
                  </a:lnTo>
                  <a:lnTo>
                    <a:pt x="1067" y="1006"/>
                  </a:lnTo>
                  <a:lnTo>
                    <a:pt x="1067" y="1006"/>
                  </a:lnTo>
                  <a:lnTo>
                    <a:pt x="1080" y="1007"/>
                  </a:lnTo>
                  <a:lnTo>
                    <a:pt x="1080" y="1007"/>
                  </a:lnTo>
                  <a:lnTo>
                    <a:pt x="1057" y="1019"/>
                  </a:lnTo>
                  <a:lnTo>
                    <a:pt x="1045" y="1025"/>
                  </a:lnTo>
                  <a:lnTo>
                    <a:pt x="1032" y="1030"/>
                  </a:lnTo>
                  <a:lnTo>
                    <a:pt x="1032" y="1030"/>
                  </a:lnTo>
                  <a:lnTo>
                    <a:pt x="1040" y="1024"/>
                  </a:lnTo>
                  <a:lnTo>
                    <a:pt x="1047" y="1018"/>
                  </a:lnTo>
                  <a:lnTo>
                    <a:pt x="1065" y="1007"/>
                  </a:lnTo>
                  <a:lnTo>
                    <a:pt x="1065" y="1007"/>
                  </a:lnTo>
                  <a:close/>
                  <a:moveTo>
                    <a:pt x="1086" y="1009"/>
                  </a:moveTo>
                  <a:lnTo>
                    <a:pt x="1086" y="1009"/>
                  </a:lnTo>
                  <a:lnTo>
                    <a:pt x="1086" y="1009"/>
                  </a:lnTo>
                  <a:lnTo>
                    <a:pt x="1086" y="1009"/>
                  </a:lnTo>
                  <a:lnTo>
                    <a:pt x="1112" y="1012"/>
                  </a:lnTo>
                  <a:lnTo>
                    <a:pt x="1112" y="1012"/>
                  </a:lnTo>
                  <a:lnTo>
                    <a:pt x="1071" y="1028"/>
                  </a:lnTo>
                  <a:lnTo>
                    <a:pt x="1071" y="1028"/>
                  </a:lnTo>
                  <a:lnTo>
                    <a:pt x="1075" y="1024"/>
                  </a:lnTo>
                  <a:lnTo>
                    <a:pt x="1082" y="1019"/>
                  </a:lnTo>
                  <a:lnTo>
                    <a:pt x="1085" y="1017"/>
                  </a:lnTo>
                  <a:lnTo>
                    <a:pt x="1087" y="1015"/>
                  </a:lnTo>
                  <a:lnTo>
                    <a:pt x="1087" y="1011"/>
                  </a:lnTo>
                  <a:lnTo>
                    <a:pt x="1086" y="1009"/>
                  </a:lnTo>
                  <a:lnTo>
                    <a:pt x="1086" y="1009"/>
                  </a:lnTo>
                  <a:close/>
                  <a:moveTo>
                    <a:pt x="1046" y="1036"/>
                  </a:moveTo>
                  <a:lnTo>
                    <a:pt x="1046" y="1036"/>
                  </a:lnTo>
                  <a:lnTo>
                    <a:pt x="1044" y="1036"/>
                  </a:lnTo>
                  <a:lnTo>
                    <a:pt x="1044" y="1036"/>
                  </a:lnTo>
                  <a:lnTo>
                    <a:pt x="1047" y="1035"/>
                  </a:lnTo>
                  <a:lnTo>
                    <a:pt x="1047" y="1035"/>
                  </a:lnTo>
                  <a:lnTo>
                    <a:pt x="1046" y="1036"/>
                  </a:lnTo>
                  <a:lnTo>
                    <a:pt x="1046" y="1036"/>
                  </a:lnTo>
                  <a:close/>
                  <a:moveTo>
                    <a:pt x="1082" y="1040"/>
                  </a:moveTo>
                  <a:lnTo>
                    <a:pt x="1082" y="1040"/>
                  </a:lnTo>
                  <a:lnTo>
                    <a:pt x="1068" y="1039"/>
                  </a:lnTo>
                  <a:lnTo>
                    <a:pt x="1068" y="1039"/>
                  </a:lnTo>
                  <a:lnTo>
                    <a:pt x="1070" y="1039"/>
                  </a:lnTo>
                  <a:lnTo>
                    <a:pt x="1070" y="1039"/>
                  </a:lnTo>
                  <a:lnTo>
                    <a:pt x="1095" y="1028"/>
                  </a:lnTo>
                  <a:lnTo>
                    <a:pt x="1095" y="1028"/>
                  </a:lnTo>
                  <a:lnTo>
                    <a:pt x="1088" y="1034"/>
                  </a:lnTo>
                  <a:lnTo>
                    <a:pt x="1085" y="1037"/>
                  </a:lnTo>
                  <a:lnTo>
                    <a:pt x="1082" y="1040"/>
                  </a:lnTo>
                  <a:lnTo>
                    <a:pt x="1082" y="1040"/>
                  </a:lnTo>
                  <a:close/>
                  <a:moveTo>
                    <a:pt x="1111" y="1043"/>
                  </a:moveTo>
                  <a:lnTo>
                    <a:pt x="1111" y="1043"/>
                  </a:lnTo>
                  <a:lnTo>
                    <a:pt x="1099" y="1042"/>
                  </a:lnTo>
                  <a:lnTo>
                    <a:pt x="1099" y="1042"/>
                  </a:lnTo>
                  <a:lnTo>
                    <a:pt x="1127" y="1029"/>
                  </a:lnTo>
                  <a:lnTo>
                    <a:pt x="1127" y="1029"/>
                  </a:lnTo>
                  <a:lnTo>
                    <a:pt x="1111" y="1043"/>
                  </a:lnTo>
                  <a:lnTo>
                    <a:pt x="1111" y="1043"/>
                  </a:lnTo>
                  <a:close/>
                  <a:moveTo>
                    <a:pt x="1124" y="1013"/>
                  </a:moveTo>
                  <a:lnTo>
                    <a:pt x="1124" y="1013"/>
                  </a:lnTo>
                  <a:lnTo>
                    <a:pt x="1138" y="1016"/>
                  </a:lnTo>
                  <a:lnTo>
                    <a:pt x="1138" y="1016"/>
                  </a:lnTo>
                  <a:lnTo>
                    <a:pt x="1126" y="1019"/>
                  </a:lnTo>
                  <a:lnTo>
                    <a:pt x="1115" y="1025"/>
                  </a:lnTo>
                  <a:lnTo>
                    <a:pt x="1115" y="1025"/>
                  </a:lnTo>
                  <a:lnTo>
                    <a:pt x="1123" y="1018"/>
                  </a:lnTo>
                  <a:lnTo>
                    <a:pt x="1123" y="1018"/>
                  </a:lnTo>
                  <a:lnTo>
                    <a:pt x="1124" y="1016"/>
                  </a:lnTo>
                  <a:lnTo>
                    <a:pt x="1124" y="1013"/>
                  </a:lnTo>
                  <a:lnTo>
                    <a:pt x="1124" y="1013"/>
                  </a:lnTo>
                  <a:close/>
                  <a:moveTo>
                    <a:pt x="1156" y="1046"/>
                  </a:moveTo>
                  <a:lnTo>
                    <a:pt x="1156" y="1046"/>
                  </a:lnTo>
                  <a:lnTo>
                    <a:pt x="1144" y="1046"/>
                  </a:lnTo>
                  <a:lnTo>
                    <a:pt x="1144" y="1046"/>
                  </a:lnTo>
                  <a:lnTo>
                    <a:pt x="1156" y="1040"/>
                  </a:lnTo>
                  <a:lnTo>
                    <a:pt x="1156" y="1040"/>
                  </a:lnTo>
                  <a:lnTo>
                    <a:pt x="1169" y="1035"/>
                  </a:lnTo>
                  <a:lnTo>
                    <a:pt x="1169" y="1035"/>
                  </a:lnTo>
                  <a:lnTo>
                    <a:pt x="1156" y="1046"/>
                  </a:lnTo>
                  <a:lnTo>
                    <a:pt x="1156" y="1046"/>
                  </a:lnTo>
                  <a:close/>
                  <a:moveTo>
                    <a:pt x="1128" y="1042"/>
                  </a:moveTo>
                  <a:lnTo>
                    <a:pt x="1128" y="1042"/>
                  </a:lnTo>
                  <a:lnTo>
                    <a:pt x="1140" y="1031"/>
                  </a:lnTo>
                  <a:lnTo>
                    <a:pt x="1150" y="1021"/>
                  </a:lnTo>
                  <a:lnTo>
                    <a:pt x="1150" y="1021"/>
                  </a:lnTo>
                  <a:lnTo>
                    <a:pt x="1151" y="1018"/>
                  </a:lnTo>
                  <a:lnTo>
                    <a:pt x="1151" y="1017"/>
                  </a:lnTo>
                  <a:lnTo>
                    <a:pt x="1151" y="1017"/>
                  </a:lnTo>
                  <a:lnTo>
                    <a:pt x="1182" y="1019"/>
                  </a:lnTo>
                  <a:lnTo>
                    <a:pt x="1182" y="1019"/>
                  </a:lnTo>
                  <a:lnTo>
                    <a:pt x="1169" y="1024"/>
                  </a:lnTo>
                  <a:lnTo>
                    <a:pt x="1154" y="1030"/>
                  </a:lnTo>
                  <a:lnTo>
                    <a:pt x="1141" y="1036"/>
                  </a:lnTo>
                  <a:lnTo>
                    <a:pt x="1128" y="1042"/>
                  </a:lnTo>
                  <a:lnTo>
                    <a:pt x="1128" y="1042"/>
                  </a:lnTo>
                  <a:close/>
                  <a:moveTo>
                    <a:pt x="1191" y="1022"/>
                  </a:moveTo>
                  <a:lnTo>
                    <a:pt x="1191" y="1022"/>
                  </a:lnTo>
                  <a:lnTo>
                    <a:pt x="1191" y="1021"/>
                  </a:lnTo>
                  <a:lnTo>
                    <a:pt x="1191" y="1021"/>
                  </a:lnTo>
                  <a:lnTo>
                    <a:pt x="1205" y="1021"/>
                  </a:lnTo>
                  <a:lnTo>
                    <a:pt x="1205" y="1021"/>
                  </a:lnTo>
                  <a:lnTo>
                    <a:pt x="1186" y="1033"/>
                  </a:lnTo>
                  <a:lnTo>
                    <a:pt x="1186" y="1033"/>
                  </a:lnTo>
                  <a:lnTo>
                    <a:pt x="1188" y="1030"/>
                  </a:lnTo>
                  <a:lnTo>
                    <a:pt x="1191" y="1028"/>
                  </a:lnTo>
                  <a:lnTo>
                    <a:pt x="1191" y="1024"/>
                  </a:lnTo>
                  <a:lnTo>
                    <a:pt x="1191" y="1022"/>
                  </a:lnTo>
                  <a:lnTo>
                    <a:pt x="1191" y="1022"/>
                  </a:lnTo>
                  <a:close/>
                  <a:moveTo>
                    <a:pt x="1188" y="1043"/>
                  </a:moveTo>
                  <a:lnTo>
                    <a:pt x="1188" y="1043"/>
                  </a:lnTo>
                  <a:lnTo>
                    <a:pt x="1192" y="1041"/>
                  </a:lnTo>
                  <a:lnTo>
                    <a:pt x="1192" y="1041"/>
                  </a:lnTo>
                  <a:lnTo>
                    <a:pt x="1192" y="1041"/>
                  </a:lnTo>
                  <a:lnTo>
                    <a:pt x="1192" y="1041"/>
                  </a:lnTo>
                  <a:lnTo>
                    <a:pt x="1193" y="1042"/>
                  </a:lnTo>
                  <a:lnTo>
                    <a:pt x="1193" y="1042"/>
                  </a:lnTo>
                  <a:lnTo>
                    <a:pt x="1188" y="1043"/>
                  </a:lnTo>
                  <a:lnTo>
                    <a:pt x="1188" y="1043"/>
                  </a:lnTo>
                  <a:close/>
                  <a:moveTo>
                    <a:pt x="1205" y="1039"/>
                  </a:moveTo>
                  <a:lnTo>
                    <a:pt x="1205" y="1039"/>
                  </a:lnTo>
                  <a:lnTo>
                    <a:pt x="1223" y="1030"/>
                  </a:lnTo>
                  <a:lnTo>
                    <a:pt x="1233" y="1024"/>
                  </a:lnTo>
                  <a:lnTo>
                    <a:pt x="1236" y="1021"/>
                  </a:lnTo>
                  <a:lnTo>
                    <a:pt x="1237" y="1017"/>
                  </a:lnTo>
                  <a:lnTo>
                    <a:pt x="1237" y="1017"/>
                  </a:lnTo>
                  <a:lnTo>
                    <a:pt x="1248" y="1015"/>
                  </a:lnTo>
                  <a:lnTo>
                    <a:pt x="1259" y="1012"/>
                  </a:lnTo>
                  <a:lnTo>
                    <a:pt x="1259" y="1012"/>
                  </a:lnTo>
                  <a:lnTo>
                    <a:pt x="1245" y="1021"/>
                  </a:lnTo>
                  <a:lnTo>
                    <a:pt x="1231" y="1028"/>
                  </a:lnTo>
                  <a:lnTo>
                    <a:pt x="1218" y="1034"/>
                  </a:lnTo>
                  <a:lnTo>
                    <a:pt x="1205" y="1039"/>
                  </a:lnTo>
                  <a:lnTo>
                    <a:pt x="1205" y="1039"/>
                  </a:lnTo>
                  <a:close/>
                  <a:moveTo>
                    <a:pt x="1377" y="597"/>
                  </a:moveTo>
                  <a:lnTo>
                    <a:pt x="1377" y="597"/>
                  </a:lnTo>
                  <a:lnTo>
                    <a:pt x="1370" y="627"/>
                  </a:lnTo>
                  <a:lnTo>
                    <a:pt x="1364" y="656"/>
                  </a:lnTo>
                  <a:lnTo>
                    <a:pt x="1358" y="686"/>
                  </a:lnTo>
                  <a:lnTo>
                    <a:pt x="1353" y="716"/>
                  </a:lnTo>
                  <a:lnTo>
                    <a:pt x="1345" y="777"/>
                  </a:lnTo>
                  <a:lnTo>
                    <a:pt x="1339" y="839"/>
                  </a:lnTo>
                  <a:lnTo>
                    <a:pt x="1339" y="839"/>
                  </a:lnTo>
                  <a:lnTo>
                    <a:pt x="1336" y="866"/>
                  </a:lnTo>
                  <a:lnTo>
                    <a:pt x="1331" y="894"/>
                  </a:lnTo>
                  <a:lnTo>
                    <a:pt x="1328" y="907"/>
                  </a:lnTo>
                  <a:lnTo>
                    <a:pt x="1324" y="919"/>
                  </a:lnTo>
                  <a:lnTo>
                    <a:pt x="1321" y="933"/>
                  </a:lnTo>
                  <a:lnTo>
                    <a:pt x="1315" y="943"/>
                  </a:lnTo>
                  <a:lnTo>
                    <a:pt x="1309" y="956"/>
                  </a:lnTo>
                  <a:lnTo>
                    <a:pt x="1301" y="965"/>
                  </a:lnTo>
                  <a:lnTo>
                    <a:pt x="1293" y="975"/>
                  </a:lnTo>
                  <a:lnTo>
                    <a:pt x="1283" y="983"/>
                  </a:lnTo>
                  <a:lnTo>
                    <a:pt x="1272" y="990"/>
                  </a:lnTo>
                  <a:lnTo>
                    <a:pt x="1260" y="996"/>
                  </a:lnTo>
                  <a:lnTo>
                    <a:pt x="1247" y="1001"/>
                  </a:lnTo>
                  <a:lnTo>
                    <a:pt x="1231" y="1004"/>
                  </a:lnTo>
                  <a:lnTo>
                    <a:pt x="1231" y="1004"/>
                  </a:lnTo>
                  <a:lnTo>
                    <a:pt x="1229" y="1004"/>
                  </a:lnTo>
                  <a:lnTo>
                    <a:pt x="1227" y="1005"/>
                  </a:lnTo>
                  <a:lnTo>
                    <a:pt x="1227" y="1005"/>
                  </a:lnTo>
                  <a:lnTo>
                    <a:pt x="1201" y="1006"/>
                  </a:lnTo>
                  <a:lnTo>
                    <a:pt x="1175" y="1006"/>
                  </a:lnTo>
                  <a:lnTo>
                    <a:pt x="1150" y="1004"/>
                  </a:lnTo>
                  <a:lnTo>
                    <a:pt x="1123" y="1001"/>
                  </a:lnTo>
                  <a:lnTo>
                    <a:pt x="1071" y="993"/>
                  </a:lnTo>
                  <a:lnTo>
                    <a:pt x="1046" y="989"/>
                  </a:lnTo>
                  <a:lnTo>
                    <a:pt x="1021" y="986"/>
                  </a:lnTo>
                  <a:lnTo>
                    <a:pt x="1021" y="986"/>
                  </a:lnTo>
                  <a:lnTo>
                    <a:pt x="969" y="981"/>
                  </a:lnTo>
                  <a:lnTo>
                    <a:pt x="916" y="976"/>
                  </a:lnTo>
                  <a:lnTo>
                    <a:pt x="811" y="969"/>
                  </a:lnTo>
                  <a:lnTo>
                    <a:pt x="811" y="969"/>
                  </a:lnTo>
                  <a:lnTo>
                    <a:pt x="790" y="969"/>
                  </a:lnTo>
                  <a:lnTo>
                    <a:pt x="769" y="969"/>
                  </a:lnTo>
                  <a:lnTo>
                    <a:pt x="726" y="971"/>
                  </a:lnTo>
                  <a:lnTo>
                    <a:pt x="684" y="972"/>
                  </a:lnTo>
                  <a:lnTo>
                    <a:pt x="663" y="972"/>
                  </a:lnTo>
                  <a:lnTo>
                    <a:pt x="642" y="971"/>
                  </a:lnTo>
                  <a:lnTo>
                    <a:pt x="642" y="971"/>
                  </a:lnTo>
                  <a:lnTo>
                    <a:pt x="630" y="969"/>
                  </a:lnTo>
                  <a:lnTo>
                    <a:pt x="618" y="966"/>
                  </a:lnTo>
                  <a:lnTo>
                    <a:pt x="608" y="963"/>
                  </a:lnTo>
                  <a:lnTo>
                    <a:pt x="598" y="959"/>
                  </a:lnTo>
                  <a:lnTo>
                    <a:pt x="589" y="954"/>
                  </a:lnTo>
                  <a:lnTo>
                    <a:pt x="580" y="949"/>
                  </a:lnTo>
                  <a:lnTo>
                    <a:pt x="573" y="943"/>
                  </a:lnTo>
                  <a:lnTo>
                    <a:pt x="566" y="937"/>
                  </a:lnTo>
                  <a:lnTo>
                    <a:pt x="559" y="930"/>
                  </a:lnTo>
                  <a:lnTo>
                    <a:pt x="553" y="923"/>
                  </a:lnTo>
                  <a:lnTo>
                    <a:pt x="542" y="905"/>
                  </a:lnTo>
                  <a:lnTo>
                    <a:pt x="531" y="886"/>
                  </a:lnTo>
                  <a:lnTo>
                    <a:pt x="522" y="865"/>
                  </a:lnTo>
                  <a:lnTo>
                    <a:pt x="522" y="865"/>
                  </a:lnTo>
                  <a:lnTo>
                    <a:pt x="522" y="862"/>
                  </a:lnTo>
                  <a:lnTo>
                    <a:pt x="522" y="858"/>
                  </a:lnTo>
                  <a:lnTo>
                    <a:pt x="521" y="856"/>
                  </a:lnTo>
                  <a:lnTo>
                    <a:pt x="520" y="854"/>
                  </a:lnTo>
                  <a:lnTo>
                    <a:pt x="518" y="856"/>
                  </a:lnTo>
                  <a:lnTo>
                    <a:pt x="518" y="856"/>
                  </a:lnTo>
                  <a:lnTo>
                    <a:pt x="509" y="836"/>
                  </a:lnTo>
                  <a:lnTo>
                    <a:pt x="503" y="822"/>
                  </a:lnTo>
                  <a:lnTo>
                    <a:pt x="495" y="806"/>
                  </a:lnTo>
                  <a:lnTo>
                    <a:pt x="486" y="792"/>
                  </a:lnTo>
                  <a:lnTo>
                    <a:pt x="478" y="781"/>
                  </a:lnTo>
                  <a:lnTo>
                    <a:pt x="474" y="776"/>
                  </a:lnTo>
                  <a:lnTo>
                    <a:pt x="469" y="774"/>
                  </a:lnTo>
                  <a:lnTo>
                    <a:pt x="466" y="772"/>
                  </a:lnTo>
                  <a:lnTo>
                    <a:pt x="462" y="772"/>
                  </a:lnTo>
                  <a:lnTo>
                    <a:pt x="462" y="772"/>
                  </a:lnTo>
                  <a:lnTo>
                    <a:pt x="353" y="823"/>
                  </a:lnTo>
                  <a:lnTo>
                    <a:pt x="299" y="848"/>
                  </a:lnTo>
                  <a:lnTo>
                    <a:pt x="246" y="876"/>
                  </a:lnTo>
                  <a:lnTo>
                    <a:pt x="246" y="876"/>
                  </a:lnTo>
                  <a:lnTo>
                    <a:pt x="231" y="884"/>
                  </a:lnTo>
                  <a:lnTo>
                    <a:pt x="217" y="894"/>
                  </a:lnTo>
                  <a:lnTo>
                    <a:pt x="202" y="903"/>
                  </a:lnTo>
                  <a:lnTo>
                    <a:pt x="189" y="913"/>
                  </a:lnTo>
                  <a:lnTo>
                    <a:pt x="164" y="935"/>
                  </a:lnTo>
                  <a:lnTo>
                    <a:pt x="140" y="959"/>
                  </a:lnTo>
                  <a:lnTo>
                    <a:pt x="140" y="959"/>
                  </a:lnTo>
                  <a:lnTo>
                    <a:pt x="118" y="983"/>
                  </a:lnTo>
                  <a:lnTo>
                    <a:pt x="95" y="1006"/>
                  </a:lnTo>
                  <a:lnTo>
                    <a:pt x="83" y="1017"/>
                  </a:lnTo>
                  <a:lnTo>
                    <a:pt x="71" y="1028"/>
                  </a:lnTo>
                  <a:lnTo>
                    <a:pt x="58" y="1037"/>
                  </a:lnTo>
                  <a:lnTo>
                    <a:pt x="43" y="1045"/>
                  </a:lnTo>
                  <a:lnTo>
                    <a:pt x="43" y="1045"/>
                  </a:lnTo>
                  <a:lnTo>
                    <a:pt x="42" y="1037"/>
                  </a:lnTo>
                  <a:lnTo>
                    <a:pt x="42" y="1037"/>
                  </a:lnTo>
                  <a:lnTo>
                    <a:pt x="41" y="1029"/>
                  </a:lnTo>
                  <a:lnTo>
                    <a:pt x="41" y="1029"/>
                  </a:lnTo>
                  <a:lnTo>
                    <a:pt x="42" y="1015"/>
                  </a:lnTo>
                  <a:lnTo>
                    <a:pt x="46" y="1000"/>
                  </a:lnTo>
                  <a:lnTo>
                    <a:pt x="51" y="987"/>
                  </a:lnTo>
                  <a:lnTo>
                    <a:pt x="57" y="974"/>
                  </a:lnTo>
                  <a:lnTo>
                    <a:pt x="64" y="960"/>
                  </a:lnTo>
                  <a:lnTo>
                    <a:pt x="72" y="947"/>
                  </a:lnTo>
                  <a:lnTo>
                    <a:pt x="82" y="935"/>
                  </a:lnTo>
                  <a:lnTo>
                    <a:pt x="93" y="922"/>
                  </a:lnTo>
                  <a:lnTo>
                    <a:pt x="114" y="899"/>
                  </a:lnTo>
                  <a:lnTo>
                    <a:pt x="138" y="877"/>
                  </a:lnTo>
                  <a:lnTo>
                    <a:pt x="161" y="858"/>
                  </a:lnTo>
                  <a:lnTo>
                    <a:pt x="183" y="841"/>
                  </a:lnTo>
                  <a:lnTo>
                    <a:pt x="183" y="841"/>
                  </a:lnTo>
                  <a:lnTo>
                    <a:pt x="216" y="818"/>
                  </a:lnTo>
                  <a:lnTo>
                    <a:pt x="248" y="798"/>
                  </a:lnTo>
                  <a:lnTo>
                    <a:pt x="283" y="780"/>
                  </a:lnTo>
                  <a:lnTo>
                    <a:pt x="300" y="771"/>
                  </a:lnTo>
                  <a:lnTo>
                    <a:pt x="318" y="764"/>
                  </a:lnTo>
                  <a:lnTo>
                    <a:pt x="318" y="764"/>
                  </a:lnTo>
                  <a:lnTo>
                    <a:pt x="355" y="750"/>
                  </a:lnTo>
                  <a:lnTo>
                    <a:pt x="373" y="741"/>
                  </a:lnTo>
                  <a:lnTo>
                    <a:pt x="390" y="733"/>
                  </a:lnTo>
                  <a:lnTo>
                    <a:pt x="390" y="733"/>
                  </a:lnTo>
                  <a:lnTo>
                    <a:pt x="401" y="724"/>
                  </a:lnTo>
                  <a:lnTo>
                    <a:pt x="414" y="711"/>
                  </a:lnTo>
                  <a:lnTo>
                    <a:pt x="420" y="703"/>
                  </a:lnTo>
                  <a:lnTo>
                    <a:pt x="424" y="695"/>
                  </a:lnTo>
                  <a:lnTo>
                    <a:pt x="426" y="689"/>
                  </a:lnTo>
                  <a:lnTo>
                    <a:pt x="426" y="686"/>
                  </a:lnTo>
                  <a:lnTo>
                    <a:pt x="425" y="683"/>
                  </a:lnTo>
                  <a:lnTo>
                    <a:pt x="425" y="683"/>
                  </a:lnTo>
                  <a:lnTo>
                    <a:pt x="427" y="671"/>
                  </a:lnTo>
                  <a:lnTo>
                    <a:pt x="427" y="659"/>
                  </a:lnTo>
                  <a:lnTo>
                    <a:pt x="427" y="659"/>
                  </a:lnTo>
                  <a:lnTo>
                    <a:pt x="427" y="647"/>
                  </a:lnTo>
                  <a:lnTo>
                    <a:pt x="426" y="635"/>
                  </a:lnTo>
                  <a:lnTo>
                    <a:pt x="424" y="623"/>
                  </a:lnTo>
                  <a:lnTo>
                    <a:pt x="421" y="611"/>
                  </a:lnTo>
                  <a:lnTo>
                    <a:pt x="413" y="588"/>
                  </a:lnTo>
                  <a:lnTo>
                    <a:pt x="403" y="567"/>
                  </a:lnTo>
                  <a:lnTo>
                    <a:pt x="392" y="544"/>
                  </a:lnTo>
                  <a:lnTo>
                    <a:pt x="382" y="522"/>
                  </a:lnTo>
                  <a:lnTo>
                    <a:pt x="371" y="500"/>
                  </a:lnTo>
                  <a:lnTo>
                    <a:pt x="360" y="479"/>
                  </a:lnTo>
                  <a:lnTo>
                    <a:pt x="360" y="479"/>
                  </a:lnTo>
                  <a:lnTo>
                    <a:pt x="343" y="438"/>
                  </a:lnTo>
                  <a:lnTo>
                    <a:pt x="332" y="412"/>
                  </a:lnTo>
                  <a:lnTo>
                    <a:pt x="323" y="385"/>
                  </a:lnTo>
                  <a:lnTo>
                    <a:pt x="313" y="357"/>
                  </a:lnTo>
                  <a:lnTo>
                    <a:pt x="305" y="329"/>
                  </a:lnTo>
                  <a:lnTo>
                    <a:pt x="300" y="303"/>
                  </a:lnTo>
                  <a:lnTo>
                    <a:pt x="297" y="290"/>
                  </a:lnTo>
                  <a:lnTo>
                    <a:pt x="297" y="279"/>
                  </a:lnTo>
                  <a:lnTo>
                    <a:pt x="297" y="279"/>
                  </a:lnTo>
                  <a:lnTo>
                    <a:pt x="297" y="268"/>
                  </a:lnTo>
                  <a:lnTo>
                    <a:pt x="300" y="258"/>
                  </a:lnTo>
                  <a:lnTo>
                    <a:pt x="305" y="249"/>
                  </a:lnTo>
                  <a:lnTo>
                    <a:pt x="307" y="244"/>
                  </a:lnTo>
                  <a:lnTo>
                    <a:pt x="311" y="240"/>
                  </a:lnTo>
                  <a:lnTo>
                    <a:pt x="311" y="240"/>
                  </a:lnTo>
                  <a:lnTo>
                    <a:pt x="313" y="243"/>
                  </a:lnTo>
                  <a:lnTo>
                    <a:pt x="317" y="243"/>
                  </a:lnTo>
                  <a:lnTo>
                    <a:pt x="321" y="243"/>
                  </a:lnTo>
                  <a:lnTo>
                    <a:pt x="327" y="241"/>
                  </a:lnTo>
                  <a:lnTo>
                    <a:pt x="344" y="235"/>
                  </a:lnTo>
                  <a:lnTo>
                    <a:pt x="366" y="227"/>
                  </a:lnTo>
                  <a:lnTo>
                    <a:pt x="391" y="215"/>
                  </a:lnTo>
                  <a:lnTo>
                    <a:pt x="418" y="202"/>
                  </a:lnTo>
                  <a:lnTo>
                    <a:pt x="478" y="169"/>
                  </a:lnTo>
                  <a:lnTo>
                    <a:pt x="538" y="134"/>
                  </a:lnTo>
                  <a:lnTo>
                    <a:pt x="593" y="103"/>
                  </a:lnTo>
                  <a:lnTo>
                    <a:pt x="658" y="63"/>
                  </a:lnTo>
                  <a:lnTo>
                    <a:pt x="658" y="63"/>
                  </a:lnTo>
                  <a:lnTo>
                    <a:pt x="678" y="52"/>
                  </a:lnTo>
                  <a:lnTo>
                    <a:pt x="698" y="41"/>
                  </a:lnTo>
                  <a:lnTo>
                    <a:pt x="719" y="32"/>
                  </a:lnTo>
                  <a:lnTo>
                    <a:pt x="740" y="23"/>
                  </a:lnTo>
                  <a:lnTo>
                    <a:pt x="761" y="17"/>
                  </a:lnTo>
                  <a:lnTo>
                    <a:pt x="784" y="14"/>
                  </a:lnTo>
                  <a:lnTo>
                    <a:pt x="807" y="11"/>
                  </a:lnTo>
                  <a:lnTo>
                    <a:pt x="817" y="13"/>
                  </a:lnTo>
                  <a:lnTo>
                    <a:pt x="829" y="14"/>
                  </a:lnTo>
                  <a:lnTo>
                    <a:pt x="829" y="14"/>
                  </a:lnTo>
                  <a:lnTo>
                    <a:pt x="850" y="17"/>
                  </a:lnTo>
                  <a:lnTo>
                    <a:pt x="870" y="22"/>
                  </a:lnTo>
                  <a:lnTo>
                    <a:pt x="890" y="29"/>
                  </a:lnTo>
                  <a:lnTo>
                    <a:pt x="909" y="38"/>
                  </a:lnTo>
                  <a:lnTo>
                    <a:pt x="928" y="46"/>
                  </a:lnTo>
                  <a:lnTo>
                    <a:pt x="946" y="57"/>
                  </a:lnTo>
                  <a:lnTo>
                    <a:pt x="982" y="78"/>
                  </a:lnTo>
                  <a:lnTo>
                    <a:pt x="982" y="78"/>
                  </a:lnTo>
                  <a:lnTo>
                    <a:pt x="1023" y="102"/>
                  </a:lnTo>
                  <a:lnTo>
                    <a:pt x="1064" y="126"/>
                  </a:lnTo>
                  <a:lnTo>
                    <a:pt x="1147" y="171"/>
                  </a:lnTo>
                  <a:lnTo>
                    <a:pt x="1188" y="196"/>
                  </a:lnTo>
                  <a:lnTo>
                    <a:pt x="1229" y="221"/>
                  </a:lnTo>
                  <a:lnTo>
                    <a:pt x="1268" y="247"/>
                  </a:lnTo>
                  <a:lnTo>
                    <a:pt x="1305" y="276"/>
                  </a:lnTo>
                  <a:lnTo>
                    <a:pt x="1305" y="276"/>
                  </a:lnTo>
                  <a:lnTo>
                    <a:pt x="1322" y="290"/>
                  </a:lnTo>
                  <a:lnTo>
                    <a:pt x="1339" y="304"/>
                  </a:lnTo>
                  <a:lnTo>
                    <a:pt x="1355" y="318"/>
                  </a:lnTo>
                  <a:lnTo>
                    <a:pt x="1370" y="334"/>
                  </a:lnTo>
                  <a:lnTo>
                    <a:pt x="1383" y="352"/>
                  </a:lnTo>
                  <a:lnTo>
                    <a:pt x="1388" y="361"/>
                  </a:lnTo>
                  <a:lnTo>
                    <a:pt x="1393" y="370"/>
                  </a:lnTo>
                  <a:lnTo>
                    <a:pt x="1398" y="380"/>
                  </a:lnTo>
                  <a:lnTo>
                    <a:pt x="1401" y="391"/>
                  </a:lnTo>
                  <a:lnTo>
                    <a:pt x="1404" y="400"/>
                  </a:lnTo>
                  <a:lnTo>
                    <a:pt x="1406" y="411"/>
                  </a:lnTo>
                  <a:lnTo>
                    <a:pt x="1406" y="411"/>
                  </a:lnTo>
                  <a:lnTo>
                    <a:pt x="1407" y="435"/>
                  </a:lnTo>
                  <a:lnTo>
                    <a:pt x="1407" y="458"/>
                  </a:lnTo>
                  <a:lnTo>
                    <a:pt x="1405" y="482"/>
                  </a:lnTo>
                  <a:lnTo>
                    <a:pt x="1401" y="505"/>
                  </a:lnTo>
                  <a:lnTo>
                    <a:pt x="1395" y="528"/>
                  </a:lnTo>
                  <a:lnTo>
                    <a:pt x="1390" y="551"/>
                  </a:lnTo>
                  <a:lnTo>
                    <a:pt x="1377" y="597"/>
                  </a:lnTo>
                  <a:lnTo>
                    <a:pt x="1377" y="597"/>
                  </a:lnTo>
                  <a:close/>
                </a:path>
              </a:pathLst>
            </a:custGeom>
            <a:solidFill>
              <a:sysClr val="windowText" lastClr="000000">
                <a:lumMod val="75000"/>
                <a:lumOff val="25000"/>
              </a:sysClr>
            </a:solidFill>
            <a:ln>
              <a:noFill/>
            </a:ln>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63" name="文本框 18">
            <a:extLst>
              <a:ext uri="{FF2B5EF4-FFF2-40B4-BE49-F238E27FC236}">
                <a16:creationId xmlns:a16="http://schemas.microsoft.com/office/drawing/2014/main" id="{8CA2C990-4553-4955-840E-4CA7A24A2749}"/>
              </a:ext>
            </a:extLst>
          </p:cNvPr>
          <p:cNvSpPr txBox="1"/>
          <p:nvPr/>
        </p:nvSpPr>
        <p:spPr>
          <a:xfrm>
            <a:off x="1407711" y="4770994"/>
            <a:ext cx="1467069" cy="477054"/>
          </a:xfrm>
          <a:prstGeom prst="rect">
            <a:avLst/>
          </a:prstGeom>
          <a:noFill/>
        </p:spPr>
        <p:txBody>
          <a:bodyPr wrap="none" rtlCol="0">
            <a:spAutoFit/>
          </a:bodyPr>
          <a:lstStyle/>
          <a:p>
            <a:pPr algn="ctr"/>
            <a:r>
              <a:rPr lang="zh-CN" altLang="en-US" sz="25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页面效果</a:t>
            </a:r>
          </a:p>
        </p:txBody>
      </p:sp>
      <p:sp>
        <p:nvSpPr>
          <p:cNvPr id="64" name="文本框 21">
            <a:extLst>
              <a:ext uri="{FF2B5EF4-FFF2-40B4-BE49-F238E27FC236}">
                <a16:creationId xmlns:a16="http://schemas.microsoft.com/office/drawing/2014/main" id="{78EF70CA-DD3B-46B7-83D1-D86EC2D9FB6B}"/>
              </a:ext>
            </a:extLst>
          </p:cNvPr>
          <p:cNvSpPr txBox="1"/>
          <p:nvPr/>
        </p:nvSpPr>
        <p:spPr>
          <a:xfrm>
            <a:off x="9310265" y="4770994"/>
            <a:ext cx="1467069" cy="477054"/>
          </a:xfrm>
          <a:prstGeom prst="rect">
            <a:avLst/>
          </a:prstGeom>
          <a:noFill/>
        </p:spPr>
        <p:txBody>
          <a:bodyPr wrap="none" rtlCol="0">
            <a:spAutoFit/>
          </a:bodyPr>
          <a:lstStyle/>
          <a:p>
            <a:pPr algn="ctr"/>
            <a:r>
              <a:rPr lang="zh-CN" altLang="en-US" sz="25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考核总结</a:t>
            </a:r>
          </a:p>
        </p:txBody>
      </p:sp>
      <p:sp>
        <p:nvSpPr>
          <p:cNvPr id="65" name="文本框 24">
            <a:extLst>
              <a:ext uri="{FF2B5EF4-FFF2-40B4-BE49-F238E27FC236}">
                <a16:creationId xmlns:a16="http://schemas.microsoft.com/office/drawing/2014/main" id="{4C2C2AFC-44C7-4F67-BC76-F94E90AA9A35}"/>
              </a:ext>
            </a:extLst>
          </p:cNvPr>
          <p:cNvSpPr txBox="1"/>
          <p:nvPr/>
        </p:nvSpPr>
        <p:spPr>
          <a:xfrm>
            <a:off x="4041895" y="4770994"/>
            <a:ext cx="1467069" cy="477054"/>
          </a:xfrm>
          <a:prstGeom prst="rect">
            <a:avLst/>
          </a:prstGeom>
          <a:noFill/>
        </p:spPr>
        <p:txBody>
          <a:bodyPr wrap="none" rtlCol="0">
            <a:spAutoFit/>
          </a:bodyPr>
          <a:lstStyle/>
          <a:p>
            <a:pPr algn="ctr"/>
            <a:r>
              <a:rPr lang="zh-CN" altLang="en-US" sz="25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基本框架</a:t>
            </a:r>
          </a:p>
        </p:txBody>
      </p:sp>
      <p:sp>
        <p:nvSpPr>
          <p:cNvPr id="66" name="文本框 30">
            <a:extLst>
              <a:ext uri="{FF2B5EF4-FFF2-40B4-BE49-F238E27FC236}">
                <a16:creationId xmlns:a16="http://schemas.microsoft.com/office/drawing/2014/main" id="{7F27B3F1-B03A-484C-9D78-65CAF2FF7D59}"/>
              </a:ext>
            </a:extLst>
          </p:cNvPr>
          <p:cNvSpPr txBox="1"/>
          <p:nvPr/>
        </p:nvSpPr>
        <p:spPr>
          <a:xfrm>
            <a:off x="6676081" y="4770994"/>
            <a:ext cx="1467069" cy="477054"/>
          </a:xfrm>
          <a:prstGeom prst="rect">
            <a:avLst/>
          </a:prstGeom>
          <a:noFill/>
        </p:spPr>
        <p:txBody>
          <a:bodyPr wrap="none" rtlCol="0">
            <a:spAutoFit/>
          </a:bodyPr>
          <a:lstStyle/>
          <a:p>
            <a:pPr algn="ctr"/>
            <a:r>
              <a:rPr lang="zh-CN" altLang="en-US" sz="25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功能演示</a:t>
            </a:r>
          </a:p>
        </p:txBody>
      </p:sp>
      <p:sp>
        <p:nvSpPr>
          <p:cNvPr id="67" name="文本框 18">
            <a:extLst>
              <a:ext uri="{FF2B5EF4-FFF2-40B4-BE49-F238E27FC236}">
                <a16:creationId xmlns:a16="http://schemas.microsoft.com/office/drawing/2014/main" id="{CDA7FFA5-C5C8-45DD-8189-B10FED264327}"/>
              </a:ext>
            </a:extLst>
          </p:cNvPr>
          <p:cNvSpPr txBox="1"/>
          <p:nvPr/>
        </p:nvSpPr>
        <p:spPr>
          <a:xfrm>
            <a:off x="1172744" y="5277303"/>
            <a:ext cx="1937007" cy="290977"/>
          </a:xfrm>
          <a:prstGeom prst="rect">
            <a:avLst/>
          </a:prstGeom>
          <a:noFill/>
        </p:spPr>
        <p:txBody>
          <a:bodyPr wrap="square" rtlCol="0">
            <a:spAutoFit/>
          </a:bodyPr>
          <a:lstStyle/>
          <a:p>
            <a:pPr algn="ctr">
              <a:lnSpc>
                <a:spcPct val="130000"/>
              </a:lnSpc>
              <a:defRPr/>
            </a:pPr>
            <a:r>
              <a:rPr lang="en-US" altLang="zh-CN" sz="1100" dirty="0">
                <a:solidFill>
                  <a:schemeClr val="tx2"/>
                </a:solidFill>
                <a:latin typeface="Arial" panose="020B0604020202020204" pitchFamily="34" charset="0"/>
                <a:ea typeface="微软雅黑" panose="020B0503020204020204" pitchFamily="34" charset="-122"/>
                <a:sym typeface="Arial" panose="020B0604020202020204" pitchFamily="34" charset="0"/>
              </a:rPr>
              <a:t>Page effect</a:t>
            </a:r>
            <a:endParaRPr lang="zh-CN" altLang="en-US" sz="11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文本框 18">
            <a:extLst>
              <a:ext uri="{FF2B5EF4-FFF2-40B4-BE49-F238E27FC236}">
                <a16:creationId xmlns:a16="http://schemas.microsoft.com/office/drawing/2014/main" id="{53C0E1E8-F205-469E-8860-5CDD53A9A02E}"/>
              </a:ext>
            </a:extLst>
          </p:cNvPr>
          <p:cNvSpPr txBox="1"/>
          <p:nvPr/>
        </p:nvSpPr>
        <p:spPr>
          <a:xfrm>
            <a:off x="6441112" y="5277303"/>
            <a:ext cx="1937007" cy="290977"/>
          </a:xfrm>
          <a:prstGeom prst="rect">
            <a:avLst/>
          </a:prstGeom>
          <a:noFill/>
        </p:spPr>
        <p:txBody>
          <a:bodyPr wrap="square" rtlCol="0">
            <a:spAutoFit/>
          </a:bodyPr>
          <a:lstStyle/>
          <a:p>
            <a:pPr algn="ctr">
              <a:lnSpc>
                <a:spcPct val="130000"/>
              </a:lnSpc>
              <a:defRPr/>
            </a:pPr>
            <a:r>
              <a:rPr lang="en-US" altLang="zh-CN" sz="1100" dirty="0">
                <a:solidFill>
                  <a:schemeClr val="tx2"/>
                </a:solidFill>
                <a:latin typeface="Arial" panose="020B0604020202020204" pitchFamily="34" charset="0"/>
                <a:ea typeface="微软雅黑" panose="020B0503020204020204" pitchFamily="34" charset="-122"/>
                <a:sym typeface="Arial" panose="020B0604020202020204" pitchFamily="34" charset="0"/>
              </a:rPr>
              <a:t>Function demonstration</a:t>
            </a:r>
            <a:endParaRPr lang="zh-CN" altLang="en-US" sz="11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18">
            <a:extLst>
              <a:ext uri="{FF2B5EF4-FFF2-40B4-BE49-F238E27FC236}">
                <a16:creationId xmlns:a16="http://schemas.microsoft.com/office/drawing/2014/main" id="{BC1A8968-D974-4AA9-9A38-AE12EB0F8D0C}"/>
              </a:ext>
            </a:extLst>
          </p:cNvPr>
          <p:cNvSpPr txBox="1"/>
          <p:nvPr/>
        </p:nvSpPr>
        <p:spPr>
          <a:xfrm>
            <a:off x="3806928" y="5277303"/>
            <a:ext cx="1937007" cy="290977"/>
          </a:xfrm>
          <a:prstGeom prst="rect">
            <a:avLst/>
          </a:prstGeom>
          <a:noFill/>
        </p:spPr>
        <p:txBody>
          <a:bodyPr wrap="square" rtlCol="0">
            <a:spAutoFit/>
          </a:bodyPr>
          <a:lstStyle/>
          <a:p>
            <a:pPr algn="ctr">
              <a:lnSpc>
                <a:spcPct val="130000"/>
              </a:lnSpc>
              <a:defRPr/>
            </a:pPr>
            <a:r>
              <a:rPr lang="en-US" altLang="zh-CN" sz="1100" dirty="0">
                <a:solidFill>
                  <a:schemeClr val="tx2"/>
                </a:solidFill>
                <a:latin typeface="Arial" panose="020B0604020202020204" pitchFamily="34" charset="0"/>
                <a:ea typeface="微软雅黑" panose="020B0503020204020204" pitchFamily="34" charset="-122"/>
                <a:sym typeface="Arial" panose="020B0604020202020204" pitchFamily="34" charset="0"/>
              </a:rPr>
              <a:t>Basic framework</a:t>
            </a:r>
            <a:endParaRPr lang="zh-CN" altLang="en-US"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文本框 18">
            <a:extLst>
              <a:ext uri="{FF2B5EF4-FFF2-40B4-BE49-F238E27FC236}">
                <a16:creationId xmlns:a16="http://schemas.microsoft.com/office/drawing/2014/main" id="{E8BBE6B7-AD32-41CC-868C-2EE0805820CC}"/>
              </a:ext>
            </a:extLst>
          </p:cNvPr>
          <p:cNvSpPr txBox="1"/>
          <p:nvPr/>
        </p:nvSpPr>
        <p:spPr>
          <a:xfrm>
            <a:off x="9075296" y="5277303"/>
            <a:ext cx="1937007" cy="290977"/>
          </a:xfrm>
          <a:prstGeom prst="rect">
            <a:avLst/>
          </a:prstGeom>
          <a:noFill/>
        </p:spPr>
        <p:txBody>
          <a:bodyPr wrap="square" rtlCol="0">
            <a:spAutoFit/>
          </a:bodyPr>
          <a:lstStyle/>
          <a:p>
            <a:pPr algn="ctr">
              <a:lnSpc>
                <a:spcPct val="130000"/>
              </a:lnSpc>
              <a:defRPr/>
            </a:pPr>
            <a:r>
              <a:rPr lang="en-US" altLang="zh-CN" sz="1100" dirty="0">
                <a:solidFill>
                  <a:schemeClr val="tx2"/>
                </a:solidFill>
                <a:latin typeface="Arial" panose="020B0604020202020204" pitchFamily="34" charset="0"/>
                <a:ea typeface="微软雅黑" panose="020B0503020204020204" pitchFamily="34" charset="-122"/>
                <a:sym typeface="Arial" panose="020B0604020202020204" pitchFamily="34" charset="0"/>
              </a:rPr>
              <a:t>Assessment Summary</a:t>
            </a:r>
            <a:endParaRPr lang="zh-CN" altLang="en-US" sz="11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87701079"/>
      </p:ext>
    </p:extLst>
  </p:cSld>
  <p:clrMapOvr>
    <a:masterClrMapping/>
  </p:clrMapOvr>
  <mc:AlternateContent xmlns:mc="http://schemas.openxmlformats.org/markup-compatibility/2006" xmlns:p14="http://schemas.microsoft.com/office/powerpoint/2010/main">
    <mc:Choice Requires="p14">
      <p:transition spd="slow" p14:dur="1600" advClick="0" advTm="2000">
        <p14:conveyor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900" decel="100000" fill="hold"/>
                                        <p:tgtEl>
                                          <p:spTgt spid="4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0"/>
                                        <p:tgtEl>
                                          <p:spTgt spid="51"/>
                                        </p:tgtEl>
                                      </p:cBhvr>
                                    </p:animEffect>
                                    <p:anim calcmode="lin" valueType="num">
                                      <p:cBhvr>
                                        <p:cTn id="15" dur="1000" fill="hold"/>
                                        <p:tgtEl>
                                          <p:spTgt spid="51"/>
                                        </p:tgtEl>
                                        <p:attrNameLst>
                                          <p:attrName>ppt_x</p:attrName>
                                        </p:attrNameLst>
                                      </p:cBhvr>
                                      <p:tavLst>
                                        <p:tav tm="0">
                                          <p:val>
                                            <p:strVal val="#ppt_x"/>
                                          </p:val>
                                        </p:tav>
                                        <p:tav tm="100000">
                                          <p:val>
                                            <p:strVal val="#ppt_x"/>
                                          </p:val>
                                        </p:tav>
                                      </p:tavLst>
                                    </p:anim>
                                    <p:anim calcmode="lin" valueType="num">
                                      <p:cBhvr>
                                        <p:cTn id="16" dur="1000" fill="hold"/>
                                        <p:tgtEl>
                                          <p:spTgt spid="5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2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1000"/>
                                        <p:tgtEl>
                                          <p:spTgt spid="54"/>
                                        </p:tgtEl>
                                      </p:cBhvr>
                                    </p:animEffect>
                                    <p:anim calcmode="lin" valueType="num">
                                      <p:cBhvr>
                                        <p:cTn id="20" dur="1000" fill="hold"/>
                                        <p:tgtEl>
                                          <p:spTgt spid="54"/>
                                        </p:tgtEl>
                                        <p:attrNameLst>
                                          <p:attrName>ppt_x</p:attrName>
                                        </p:attrNameLst>
                                      </p:cBhvr>
                                      <p:tavLst>
                                        <p:tav tm="0">
                                          <p:val>
                                            <p:strVal val="#ppt_x"/>
                                          </p:val>
                                        </p:tav>
                                        <p:tav tm="100000">
                                          <p:val>
                                            <p:strVal val="#ppt_x"/>
                                          </p:val>
                                        </p:tav>
                                      </p:tavLst>
                                    </p:anim>
                                    <p:anim calcmode="lin" valueType="num">
                                      <p:cBhvr>
                                        <p:cTn id="21" dur="1000" fill="hold"/>
                                        <p:tgtEl>
                                          <p:spTgt spid="5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50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1000"/>
                                        <p:tgtEl>
                                          <p:spTgt spid="57"/>
                                        </p:tgtEl>
                                      </p:cBhvr>
                                    </p:animEffect>
                                    <p:anim calcmode="lin" valueType="num">
                                      <p:cBhvr>
                                        <p:cTn id="25" dur="1000" fill="hold"/>
                                        <p:tgtEl>
                                          <p:spTgt spid="57"/>
                                        </p:tgtEl>
                                        <p:attrNameLst>
                                          <p:attrName>ppt_x</p:attrName>
                                        </p:attrNameLst>
                                      </p:cBhvr>
                                      <p:tavLst>
                                        <p:tav tm="0">
                                          <p:val>
                                            <p:strVal val="#ppt_x"/>
                                          </p:val>
                                        </p:tav>
                                        <p:tav tm="100000">
                                          <p:val>
                                            <p:strVal val="#ppt_x"/>
                                          </p:val>
                                        </p:tav>
                                      </p:tavLst>
                                    </p:anim>
                                    <p:anim calcmode="lin" valueType="num">
                                      <p:cBhvr>
                                        <p:cTn id="26" dur="1000" fill="hold"/>
                                        <p:tgtEl>
                                          <p:spTgt spid="5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1000"/>
                                        <p:tgtEl>
                                          <p:spTgt spid="60"/>
                                        </p:tgtEl>
                                      </p:cBhvr>
                                    </p:animEffect>
                                    <p:anim calcmode="lin" valueType="num">
                                      <p:cBhvr>
                                        <p:cTn id="30" dur="1000" fill="hold"/>
                                        <p:tgtEl>
                                          <p:spTgt spid="60"/>
                                        </p:tgtEl>
                                        <p:attrNameLst>
                                          <p:attrName>ppt_x</p:attrName>
                                        </p:attrNameLst>
                                      </p:cBhvr>
                                      <p:tavLst>
                                        <p:tav tm="0">
                                          <p:val>
                                            <p:strVal val="#ppt_x"/>
                                          </p:val>
                                        </p:tav>
                                        <p:tav tm="100000">
                                          <p:val>
                                            <p:strVal val="#ppt_x"/>
                                          </p:val>
                                        </p:tav>
                                      </p:tavLst>
                                    </p:anim>
                                    <p:anim calcmode="lin" valueType="num">
                                      <p:cBhvr>
                                        <p:cTn id="31" dur="1000" fill="hold"/>
                                        <p:tgtEl>
                                          <p:spTgt spid="60"/>
                                        </p:tgtEl>
                                        <p:attrNameLst>
                                          <p:attrName>ppt_y</p:attrName>
                                        </p:attrNameLst>
                                      </p:cBhvr>
                                      <p:tavLst>
                                        <p:tav tm="0">
                                          <p:val>
                                            <p:strVal val="#ppt_y+.1"/>
                                          </p:val>
                                        </p:tav>
                                        <p:tav tm="100000">
                                          <p:val>
                                            <p:strVal val="#ppt_y"/>
                                          </p:val>
                                        </p:tav>
                                      </p:tavLst>
                                    </p:anim>
                                  </p:childTnLst>
                                </p:cTn>
                              </p:par>
                            </p:childTnLst>
                          </p:cTn>
                        </p:par>
                        <p:par>
                          <p:cTn id="32" fill="hold">
                            <p:stCondLst>
                              <p:cond delay="2750"/>
                            </p:stCondLst>
                            <p:childTnLst>
                              <p:par>
                                <p:cTn id="33" presetID="42"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1000"/>
                                        <p:tgtEl>
                                          <p:spTgt spid="63"/>
                                        </p:tgtEl>
                                      </p:cBhvr>
                                    </p:animEffect>
                                    <p:anim calcmode="lin" valueType="num">
                                      <p:cBhvr>
                                        <p:cTn id="36" dur="1000" fill="hold"/>
                                        <p:tgtEl>
                                          <p:spTgt spid="63"/>
                                        </p:tgtEl>
                                        <p:attrNameLst>
                                          <p:attrName>ppt_x</p:attrName>
                                        </p:attrNameLst>
                                      </p:cBhvr>
                                      <p:tavLst>
                                        <p:tav tm="0">
                                          <p:val>
                                            <p:strVal val="#ppt_x"/>
                                          </p:val>
                                        </p:tav>
                                        <p:tav tm="100000">
                                          <p:val>
                                            <p:strVal val="#ppt_x"/>
                                          </p:val>
                                        </p:tav>
                                      </p:tavLst>
                                    </p:anim>
                                    <p:anim calcmode="lin" valueType="num">
                                      <p:cBhvr>
                                        <p:cTn id="37" dur="1000" fill="hold"/>
                                        <p:tgtEl>
                                          <p:spTgt spid="6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25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1000"/>
                                        <p:tgtEl>
                                          <p:spTgt spid="65"/>
                                        </p:tgtEl>
                                      </p:cBhvr>
                                    </p:animEffect>
                                    <p:anim calcmode="lin" valueType="num">
                                      <p:cBhvr>
                                        <p:cTn id="41" dur="1000" fill="hold"/>
                                        <p:tgtEl>
                                          <p:spTgt spid="65"/>
                                        </p:tgtEl>
                                        <p:attrNameLst>
                                          <p:attrName>ppt_x</p:attrName>
                                        </p:attrNameLst>
                                      </p:cBhvr>
                                      <p:tavLst>
                                        <p:tav tm="0">
                                          <p:val>
                                            <p:strVal val="#ppt_x"/>
                                          </p:val>
                                        </p:tav>
                                        <p:tav tm="100000">
                                          <p:val>
                                            <p:strVal val="#ppt_x"/>
                                          </p:val>
                                        </p:tav>
                                      </p:tavLst>
                                    </p:anim>
                                    <p:anim calcmode="lin" valueType="num">
                                      <p:cBhvr>
                                        <p:cTn id="42" dur="1000" fill="hold"/>
                                        <p:tgtEl>
                                          <p:spTgt spid="6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50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1000"/>
                                        <p:tgtEl>
                                          <p:spTgt spid="66"/>
                                        </p:tgtEl>
                                      </p:cBhvr>
                                    </p:animEffect>
                                    <p:anim calcmode="lin" valueType="num">
                                      <p:cBhvr>
                                        <p:cTn id="46" dur="1000" fill="hold"/>
                                        <p:tgtEl>
                                          <p:spTgt spid="66"/>
                                        </p:tgtEl>
                                        <p:attrNameLst>
                                          <p:attrName>ppt_x</p:attrName>
                                        </p:attrNameLst>
                                      </p:cBhvr>
                                      <p:tavLst>
                                        <p:tav tm="0">
                                          <p:val>
                                            <p:strVal val="#ppt_x"/>
                                          </p:val>
                                        </p:tav>
                                        <p:tav tm="100000">
                                          <p:val>
                                            <p:strVal val="#ppt_x"/>
                                          </p:val>
                                        </p:tav>
                                      </p:tavLst>
                                    </p:anim>
                                    <p:anim calcmode="lin" valueType="num">
                                      <p:cBhvr>
                                        <p:cTn id="47" dur="1000" fill="hold"/>
                                        <p:tgtEl>
                                          <p:spTgt spid="6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1000"/>
                                        <p:tgtEl>
                                          <p:spTgt spid="64"/>
                                        </p:tgtEl>
                                      </p:cBhvr>
                                    </p:animEffect>
                                    <p:anim calcmode="lin" valueType="num">
                                      <p:cBhvr>
                                        <p:cTn id="51" dur="1000" fill="hold"/>
                                        <p:tgtEl>
                                          <p:spTgt spid="64"/>
                                        </p:tgtEl>
                                        <p:attrNameLst>
                                          <p:attrName>ppt_x</p:attrName>
                                        </p:attrNameLst>
                                      </p:cBhvr>
                                      <p:tavLst>
                                        <p:tav tm="0">
                                          <p:val>
                                            <p:strVal val="#ppt_x"/>
                                          </p:val>
                                        </p:tav>
                                        <p:tav tm="100000">
                                          <p:val>
                                            <p:strVal val="#ppt_x"/>
                                          </p:val>
                                        </p:tav>
                                      </p:tavLst>
                                    </p:anim>
                                    <p:anim calcmode="lin" valueType="num">
                                      <p:cBhvr>
                                        <p:cTn id="52" dur="1000" fill="hold"/>
                                        <p:tgtEl>
                                          <p:spTgt spid="64"/>
                                        </p:tgtEl>
                                        <p:attrNameLst>
                                          <p:attrName>ppt_y</p:attrName>
                                        </p:attrNameLst>
                                      </p:cBhvr>
                                      <p:tavLst>
                                        <p:tav tm="0">
                                          <p:val>
                                            <p:strVal val="#ppt_y+.1"/>
                                          </p:val>
                                        </p:tav>
                                        <p:tav tm="100000">
                                          <p:val>
                                            <p:strVal val="#ppt_y"/>
                                          </p:val>
                                        </p:tav>
                                      </p:tavLst>
                                    </p:anim>
                                  </p:childTnLst>
                                </p:cTn>
                              </p:par>
                            </p:childTnLst>
                          </p:cTn>
                        </p:par>
                        <p:par>
                          <p:cTn id="53" fill="hold">
                            <p:stCondLst>
                              <p:cond delay="4500"/>
                            </p:stCondLst>
                            <p:childTnLst>
                              <p:par>
                                <p:cTn id="54" presetID="9" presetClass="entr" presetSubtype="0" fill="hold" grpId="0" nodeType="after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dissolve">
                                      <p:cBhvr>
                                        <p:cTn id="56" dur="500"/>
                                        <p:tgtEl>
                                          <p:spTgt spid="67"/>
                                        </p:tgtEl>
                                      </p:cBhvr>
                                    </p:animEffect>
                                  </p:childTnLst>
                                </p:cTn>
                              </p:par>
                              <p:par>
                                <p:cTn id="57" presetID="9" presetClass="entr" presetSubtype="0" fill="hold" grpId="0" nodeType="withEffect">
                                  <p:stCondLst>
                                    <p:cond delay="500"/>
                                  </p:stCondLst>
                                  <p:childTnLst>
                                    <p:set>
                                      <p:cBhvr>
                                        <p:cTn id="58" dur="1" fill="hold">
                                          <p:stCondLst>
                                            <p:cond delay="0"/>
                                          </p:stCondLst>
                                        </p:cTn>
                                        <p:tgtEl>
                                          <p:spTgt spid="68"/>
                                        </p:tgtEl>
                                        <p:attrNameLst>
                                          <p:attrName>style.visibility</p:attrName>
                                        </p:attrNameLst>
                                      </p:cBhvr>
                                      <p:to>
                                        <p:strVal val="visible"/>
                                      </p:to>
                                    </p:set>
                                    <p:animEffect transition="in" filter="dissolve">
                                      <p:cBhvr>
                                        <p:cTn id="59" dur="500"/>
                                        <p:tgtEl>
                                          <p:spTgt spid="68"/>
                                        </p:tgtEl>
                                      </p:cBhvr>
                                    </p:animEffect>
                                  </p:childTnLst>
                                </p:cTn>
                              </p:par>
                              <p:par>
                                <p:cTn id="60" presetID="9" presetClass="entr" presetSubtype="0" fill="hold" grpId="0" nodeType="withEffect">
                                  <p:stCondLst>
                                    <p:cond delay="250"/>
                                  </p:stCondLst>
                                  <p:childTnLst>
                                    <p:set>
                                      <p:cBhvr>
                                        <p:cTn id="61" dur="1" fill="hold">
                                          <p:stCondLst>
                                            <p:cond delay="0"/>
                                          </p:stCondLst>
                                        </p:cTn>
                                        <p:tgtEl>
                                          <p:spTgt spid="69"/>
                                        </p:tgtEl>
                                        <p:attrNameLst>
                                          <p:attrName>style.visibility</p:attrName>
                                        </p:attrNameLst>
                                      </p:cBhvr>
                                      <p:to>
                                        <p:strVal val="visible"/>
                                      </p:to>
                                    </p:set>
                                    <p:animEffect transition="in" filter="dissolve">
                                      <p:cBhvr>
                                        <p:cTn id="62" dur="500"/>
                                        <p:tgtEl>
                                          <p:spTgt spid="69"/>
                                        </p:tgtEl>
                                      </p:cBhvr>
                                    </p:animEffect>
                                  </p:childTnLst>
                                </p:cTn>
                              </p:par>
                              <p:par>
                                <p:cTn id="63" presetID="9" presetClass="entr" presetSubtype="0" fill="hold" grpId="0" nodeType="withEffect">
                                  <p:stCondLst>
                                    <p:cond delay="750"/>
                                  </p:stCondLst>
                                  <p:childTnLst>
                                    <p:set>
                                      <p:cBhvr>
                                        <p:cTn id="64" dur="1" fill="hold">
                                          <p:stCondLst>
                                            <p:cond delay="0"/>
                                          </p:stCondLst>
                                        </p:cTn>
                                        <p:tgtEl>
                                          <p:spTgt spid="70"/>
                                        </p:tgtEl>
                                        <p:attrNameLst>
                                          <p:attrName>style.visibility</p:attrName>
                                        </p:attrNameLst>
                                      </p:cBhvr>
                                      <p:to>
                                        <p:strVal val="visible"/>
                                      </p:to>
                                    </p:set>
                                    <p:animEffect transition="in" filter="dissolve">
                                      <p:cBhvr>
                                        <p:cTn id="6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68" grpId="0"/>
      <p:bldP spid="69"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7EE150-763A-46CB-B2A4-865ECDDC9E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8459" y="713430"/>
            <a:ext cx="9109891" cy="5830501"/>
          </a:xfrm>
          <a:prstGeom prst="rect">
            <a:avLst/>
          </a:prstGeom>
        </p:spPr>
      </p:pic>
      <p:sp>
        <p:nvSpPr>
          <p:cNvPr id="8" name="任意多边形 6">
            <a:extLst>
              <a:ext uri="{FF2B5EF4-FFF2-40B4-BE49-F238E27FC236}">
                <a16:creationId xmlns:a16="http://schemas.microsoft.com/office/drawing/2014/main" id="{C14CC572-810D-42B9-9A17-12C21B619310}"/>
              </a:ext>
            </a:extLst>
          </p:cNvPr>
          <p:cNvSpPr/>
          <p:nvPr/>
        </p:nvSpPr>
        <p:spPr>
          <a:xfrm>
            <a:off x="-138311" y="6479297"/>
            <a:ext cx="12330311" cy="158295"/>
          </a:xfrm>
          <a:custGeom>
            <a:avLst/>
            <a:gdLst>
              <a:gd name="connsiteX0" fmla="*/ 0 w 12296633"/>
              <a:gd name="connsiteY0" fmla="*/ 0 h 204717"/>
              <a:gd name="connsiteX1" fmla="*/ 682388 w 12296633"/>
              <a:gd name="connsiteY1" fmla="*/ 27296 h 204717"/>
              <a:gd name="connsiteX2" fmla="*/ 723332 w 12296633"/>
              <a:gd name="connsiteY2" fmla="*/ 40944 h 204717"/>
              <a:gd name="connsiteX3" fmla="*/ 805218 w 12296633"/>
              <a:gd name="connsiteY3" fmla="*/ 54592 h 204717"/>
              <a:gd name="connsiteX4" fmla="*/ 968991 w 12296633"/>
              <a:gd name="connsiteY4" fmla="*/ 95535 h 204717"/>
              <a:gd name="connsiteX5" fmla="*/ 1856096 w 12296633"/>
              <a:gd name="connsiteY5" fmla="*/ 81887 h 204717"/>
              <a:gd name="connsiteX6" fmla="*/ 1951630 w 12296633"/>
              <a:gd name="connsiteY6" fmla="*/ 68239 h 204717"/>
              <a:gd name="connsiteX7" fmla="*/ 1992573 w 12296633"/>
              <a:gd name="connsiteY7" fmla="*/ 54592 h 204717"/>
              <a:gd name="connsiteX8" fmla="*/ 2047164 w 12296633"/>
              <a:gd name="connsiteY8" fmla="*/ 68239 h 204717"/>
              <a:gd name="connsiteX9" fmla="*/ 2088108 w 12296633"/>
              <a:gd name="connsiteY9" fmla="*/ 81887 h 204717"/>
              <a:gd name="connsiteX10" fmla="*/ 2197290 w 12296633"/>
              <a:gd name="connsiteY10" fmla="*/ 109183 h 204717"/>
              <a:gd name="connsiteX11" fmla="*/ 2251881 w 12296633"/>
              <a:gd name="connsiteY11" fmla="*/ 122830 h 204717"/>
              <a:gd name="connsiteX12" fmla="*/ 2292824 w 12296633"/>
              <a:gd name="connsiteY12" fmla="*/ 136478 h 204717"/>
              <a:gd name="connsiteX13" fmla="*/ 2442949 w 12296633"/>
              <a:gd name="connsiteY13" fmla="*/ 150126 h 204717"/>
              <a:gd name="connsiteX14" fmla="*/ 3125338 w 12296633"/>
              <a:gd name="connsiteY14" fmla="*/ 177421 h 204717"/>
              <a:gd name="connsiteX15" fmla="*/ 3179929 w 12296633"/>
              <a:gd name="connsiteY15" fmla="*/ 191069 h 204717"/>
              <a:gd name="connsiteX16" fmla="*/ 3261815 w 12296633"/>
              <a:gd name="connsiteY16" fmla="*/ 204717 h 204717"/>
              <a:gd name="connsiteX17" fmla="*/ 3671248 w 12296633"/>
              <a:gd name="connsiteY17" fmla="*/ 191069 h 204717"/>
              <a:gd name="connsiteX18" fmla="*/ 3712191 w 12296633"/>
              <a:gd name="connsiteY18" fmla="*/ 177421 h 204717"/>
              <a:gd name="connsiteX19" fmla="*/ 3780430 w 12296633"/>
              <a:gd name="connsiteY19" fmla="*/ 163774 h 204717"/>
              <a:gd name="connsiteX20" fmla="*/ 3821373 w 12296633"/>
              <a:gd name="connsiteY20" fmla="*/ 150126 h 204717"/>
              <a:gd name="connsiteX21" fmla="*/ 3998794 w 12296633"/>
              <a:gd name="connsiteY21" fmla="*/ 122830 h 204717"/>
              <a:gd name="connsiteX22" fmla="*/ 4053385 w 12296633"/>
              <a:gd name="connsiteY22" fmla="*/ 109183 h 204717"/>
              <a:gd name="connsiteX23" fmla="*/ 4312693 w 12296633"/>
              <a:gd name="connsiteY23" fmla="*/ 136478 h 204717"/>
              <a:gd name="connsiteX24" fmla="*/ 4367284 w 12296633"/>
              <a:gd name="connsiteY24" fmla="*/ 163774 h 204717"/>
              <a:gd name="connsiteX25" fmla="*/ 4544705 w 12296633"/>
              <a:gd name="connsiteY25" fmla="*/ 177421 h 204717"/>
              <a:gd name="connsiteX26" fmla="*/ 4735773 w 12296633"/>
              <a:gd name="connsiteY26" fmla="*/ 204717 h 204717"/>
              <a:gd name="connsiteX27" fmla="*/ 5145206 w 12296633"/>
              <a:gd name="connsiteY27" fmla="*/ 191069 h 204717"/>
              <a:gd name="connsiteX28" fmla="*/ 5186149 w 12296633"/>
              <a:gd name="connsiteY28" fmla="*/ 177421 h 204717"/>
              <a:gd name="connsiteX29" fmla="*/ 5240741 w 12296633"/>
              <a:gd name="connsiteY29" fmla="*/ 163774 h 204717"/>
              <a:gd name="connsiteX30" fmla="*/ 6073254 w 12296633"/>
              <a:gd name="connsiteY30" fmla="*/ 177421 h 204717"/>
              <a:gd name="connsiteX31" fmla="*/ 6509982 w 12296633"/>
              <a:gd name="connsiteY31" fmla="*/ 177421 h 204717"/>
              <a:gd name="connsiteX32" fmla="*/ 6550926 w 12296633"/>
              <a:gd name="connsiteY32" fmla="*/ 163774 h 204717"/>
              <a:gd name="connsiteX33" fmla="*/ 6591869 w 12296633"/>
              <a:gd name="connsiteY33" fmla="*/ 136478 h 204717"/>
              <a:gd name="connsiteX34" fmla="*/ 6769290 w 12296633"/>
              <a:gd name="connsiteY34" fmla="*/ 122830 h 204717"/>
              <a:gd name="connsiteX35" fmla="*/ 7765576 w 12296633"/>
              <a:gd name="connsiteY35" fmla="*/ 109183 h 204717"/>
              <a:gd name="connsiteX36" fmla="*/ 7942997 w 12296633"/>
              <a:gd name="connsiteY36" fmla="*/ 95535 h 204717"/>
              <a:gd name="connsiteX37" fmla="*/ 8038532 w 12296633"/>
              <a:gd name="connsiteY37" fmla="*/ 68239 h 204717"/>
              <a:gd name="connsiteX38" fmla="*/ 8106770 w 12296633"/>
              <a:gd name="connsiteY38" fmla="*/ 54592 h 204717"/>
              <a:gd name="connsiteX39" fmla="*/ 8407021 w 12296633"/>
              <a:gd name="connsiteY39" fmla="*/ 27296 h 204717"/>
              <a:gd name="connsiteX40" fmla="*/ 8570794 w 12296633"/>
              <a:gd name="connsiteY40" fmla="*/ 13648 h 204717"/>
              <a:gd name="connsiteX41" fmla="*/ 9048466 w 12296633"/>
              <a:gd name="connsiteY41" fmla="*/ 0 h 204717"/>
              <a:gd name="connsiteX42" fmla="*/ 9539785 w 12296633"/>
              <a:gd name="connsiteY42" fmla="*/ 27296 h 204717"/>
              <a:gd name="connsiteX43" fmla="*/ 9594376 w 12296633"/>
              <a:gd name="connsiteY43" fmla="*/ 40944 h 204717"/>
              <a:gd name="connsiteX44" fmla="*/ 9635320 w 12296633"/>
              <a:gd name="connsiteY44" fmla="*/ 54592 h 204717"/>
              <a:gd name="connsiteX45" fmla="*/ 9990161 w 12296633"/>
              <a:gd name="connsiteY45" fmla="*/ 81887 h 204717"/>
              <a:gd name="connsiteX46" fmla="*/ 10112991 w 12296633"/>
              <a:gd name="connsiteY46" fmla="*/ 95535 h 204717"/>
              <a:gd name="connsiteX47" fmla="*/ 10590663 w 12296633"/>
              <a:gd name="connsiteY47" fmla="*/ 68239 h 204717"/>
              <a:gd name="connsiteX48" fmla="*/ 10631606 w 12296633"/>
              <a:gd name="connsiteY48" fmla="*/ 54592 h 204717"/>
              <a:gd name="connsiteX49" fmla="*/ 10768084 w 12296633"/>
              <a:gd name="connsiteY49" fmla="*/ 40944 h 204717"/>
              <a:gd name="connsiteX50" fmla="*/ 11682484 w 12296633"/>
              <a:gd name="connsiteY50" fmla="*/ 54592 h 204717"/>
              <a:gd name="connsiteX51" fmla="*/ 11900848 w 12296633"/>
              <a:gd name="connsiteY51" fmla="*/ 68239 h 204717"/>
              <a:gd name="connsiteX52" fmla="*/ 12010030 w 12296633"/>
              <a:gd name="connsiteY52" fmla="*/ 95535 h 204717"/>
              <a:gd name="connsiteX53" fmla="*/ 12296633 w 12296633"/>
              <a:gd name="connsiteY53" fmla="*/ 95535 h 20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96633" h="204717">
                <a:moveTo>
                  <a:pt x="0" y="0"/>
                </a:moveTo>
                <a:cubicBezTo>
                  <a:pt x="77651" y="2043"/>
                  <a:pt x="503314" y="3419"/>
                  <a:pt x="682388" y="27296"/>
                </a:cubicBezTo>
                <a:cubicBezTo>
                  <a:pt x="696648" y="29197"/>
                  <a:pt x="709288" y="37823"/>
                  <a:pt x="723332" y="40944"/>
                </a:cubicBezTo>
                <a:cubicBezTo>
                  <a:pt x="750345" y="46947"/>
                  <a:pt x="778372" y="47881"/>
                  <a:pt x="805218" y="54592"/>
                </a:cubicBezTo>
                <a:cubicBezTo>
                  <a:pt x="1021494" y="108661"/>
                  <a:pt x="754722" y="59823"/>
                  <a:pt x="968991" y="95535"/>
                </a:cubicBezTo>
                <a:lnTo>
                  <a:pt x="1856096" y="81887"/>
                </a:lnTo>
                <a:cubicBezTo>
                  <a:pt x="1888252" y="80994"/>
                  <a:pt x="1920087" y="74548"/>
                  <a:pt x="1951630" y="68239"/>
                </a:cubicBezTo>
                <a:cubicBezTo>
                  <a:pt x="1965736" y="65418"/>
                  <a:pt x="1978925" y="59141"/>
                  <a:pt x="1992573" y="54592"/>
                </a:cubicBezTo>
                <a:cubicBezTo>
                  <a:pt x="2010770" y="59141"/>
                  <a:pt x="2029129" y="63086"/>
                  <a:pt x="2047164" y="68239"/>
                </a:cubicBezTo>
                <a:cubicBezTo>
                  <a:pt x="2060997" y="72191"/>
                  <a:pt x="2074229" y="78102"/>
                  <a:pt x="2088108" y="81887"/>
                </a:cubicBezTo>
                <a:cubicBezTo>
                  <a:pt x="2124300" y="91758"/>
                  <a:pt x="2160896" y="100085"/>
                  <a:pt x="2197290" y="109183"/>
                </a:cubicBezTo>
                <a:cubicBezTo>
                  <a:pt x="2215487" y="113732"/>
                  <a:pt x="2234087" y="116898"/>
                  <a:pt x="2251881" y="122830"/>
                </a:cubicBezTo>
                <a:cubicBezTo>
                  <a:pt x="2265529" y="127379"/>
                  <a:pt x="2278583" y="134443"/>
                  <a:pt x="2292824" y="136478"/>
                </a:cubicBezTo>
                <a:cubicBezTo>
                  <a:pt x="2342567" y="143584"/>
                  <a:pt x="2392907" y="145577"/>
                  <a:pt x="2442949" y="150126"/>
                </a:cubicBezTo>
                <a:cubicBezTo>
                  <a:pt x="2689472" y="232300"/>
                  <a:pt x="2429508" y="150134"/>
                  <a:pt x="3125338" y="177421"/>
                </a:cubicBezTo>
                <a:cubicBezTo>
                  <a:pt x="3144081" y="178156"/>
                  <a:pt x="3161536" y="187390"/>
                  <a:pt x="3179929" y="191069"/>
                </a:cubicBezTo>
                <a:cubicBezTo>
                  <a:pt x="3207063" y="196496"/>
                  <a:pt x="3234520" y="200168"/>
                  <a:pt x="3261815" y="204717"/>
                </a:cubicBezTo>
                <a:cubicBezTo>
                  <a:pt x="3398293" y="200168"/>
                  <a:pt x="3534945" y="199330"/>
                  <a:pt x="3671248" y="191069"/>
                </a:cubicBezTo>
                <a:cubicBezTo>
                  <a:pt x="3685608" y="190199"/>
                  <a:pt x="3698235" y="180910"/>
                  <a:pt x="3712191" y="177421"/>
                </a:cubicBezTo>
                <a:cubicBezTo>
                  <a:pt x="3734695" y="171795"/>
                  <a:pt x="3757926" y="169400"/>
                  <a:pt x="3780430" y="163774"/>
                </a:cubicBezTo>
                <a:cubicBezTo>
                  <a:pt x="3794386" y="160285"/>
                  <a:pt x="3807417" y="153615"/>
                  <a:pt x="3821373" y="150126"/>
                </a:cubicBezTo>
                <a:cubicBezTo>
                  <a:pt x="3904854" y="129255"/>
                  <a:pt x="3899359" y="139402"/>
                  <a:pt x="3998794" y="122830"/>
                </a:cubicBezTo>
                <a:cubicBezTo>
                  <a:pt x="4017296" y="119746"/>
                  <a:pt x="4035188" y="113732"/>
                  <a:pt x="4053385" y="109183"/>
                </a:cubicBezTo>
                <a:cubicBezTo>
                  <a:pt x="4084230" y="111386"/>
                  <a:pt x="4248456" y="115065"/>
                  <a:pt x="4312693" y="136478"/>
                </a:cubicBezTo>
                <a:cubicBezTo>
                  <a:pt x="4331994" y="142912"/>
                  <a:pt x="4347249" y="160238"/>
                  <a:pt x="4367284" y="163774"/>
                </a:cubicBezTo>
                <a:cubicBezTo>
                  <a:pt x="4425696" y="174082"/>
                  <a:pt x="4485753" y="170871"/>
                  <a:pt x="4544705" y="177421"/>
                </a:cubicBezTo>
                <a:cubicBezTo>
                  <a:pt x="4608647" y="184526"/>
                  <a:pt x="4735773" y="204717"/>
                  <a:pt x="4735773" y="204717"/>
                </a:cubicBezTo>
                <a:cubicBezTo>
                  <a:pt x="4872251" y="200168"/>
                  <a:pt x="5008903" y="199330"/>
                  <a:pt x="5145206" y="191069"/>
                </a:cubicBezTo>
                <a:cubicBezTo>
                  <a:pt x="5159566" y="190199"/>
                  <a:pt x="5172317" y="181373"/>
                  <a:pt x="5186149" y="177421"/>
                </a:cubicBezTo>
                <a:cubicBezTo>
                  <a:pt x="5204185" y="172268"/>
                  <a:pt x="5222544" y="168323"/>
                  <a:pt x="5240741" y="163774"/>
                </a:cubicBezTo>
                <a:lnTo>
                  <a:pt x="6073254" y="177421"/>
                </a:lnTo>
                <a:cubicBezTo>
                  <a:pt x="6524093" y="189944"/>
                  <a:pt x="5782106" y="212082"/>
                  <a:pt x="6509982" y="177421"/>
                </a:cubicBezTo>
                <a:cubicBezTo>
                  <a:pt x="6523630" y="172872"/>
                  <a:pt x="6538059" y="170208"/>
                  <a:pt x="6550926" y="163774"/>
                </a:cubicBezTo>
                <a:cubicBezTo>
                  <a:pt x="6565597" y="156439"/>
                  <a:pt x="6575747" y="139501"/>
                  <a:pt x="6591869" y="136478"/>
                </a:cubicBezTo>
                <a:cubicBezTo>
                  <a:pt x="6650168" y="125547"/>
                  <a:pt x="6709991" y="124209"/>
                  <a:pt x="6769290" y="122830"/>
                </a:cubicBezTo>
                <a:lnTo>
                  <a:pt x="7765576" y="109183"/>
                </a:lnTo>
                <a:cubicBezTo>
                  <a:pt x="7824716" y="104634"/>
                  <a:pt x="7884088" y="102466"/>
                  <a:pt x="7942997" y="95535"/>
                </a:cubicBezTo>
                <a:cubicBezTo>
                  <a:pt x="7991217" y="89862"/>
                  <a:pt x="7995384" y="79026"/>
                  <a:pt x="8038532" y="68239"/>
                </a:cubicBezTo>
                <a:cubicBezTo>
                  <a:pt x="8061036" y="62613"/>
                  <a:pt x="8083715" y="57154"/>
                  <a:pt x="8106770" y="54592"/>
                </a:cubicBezTo>
                <a:cubicBezTo>
                  <a:pt x="8206652" y="43494"/>
                  <a:pt x="8306914" y="36129"/>
                  <a:pt x="8407021" y="27296"/>
                </a:cubicBezTo>
                <a:cubicBezTo>
                  <a:pt x="8461589" y="22481"/>
                  <a:pt x="8516036" y="15213"/>
                  <a:pt x="8570794" y="13648"/>
                </a:cubicBezTo>
                <a:lnTo>
                  <a:pt x="9048466" y="0"/>
                </a:lnTo>
                <a:cubicBezTo>
                  <a:pt x="9190690" y="5268"/>
                  <a:pt x="9384424" y="3394"/>
                  <a:pt x="9539785" y="27296"/>
                </a:cubicBezTo>
                <a:cubicBezTo>
                  <a:pt x="9558324" y="30148"/>
                  <a:pt x="9576341" y="35791"/>
                  <a:pt x="9594376" y="40944"/>
                </a:cubicBezTo>
                <a:cubicBezTo>
                  <a:pt x="9608209" y="44896"/>
                  <a:pt x="9621101" y="52405"/>
                  <a:pt x="9635320" y="54592"/>
                </a:cubicBezTo>
                <a:cubicBezTo>
                  <a:pt x="9731143" y="69334"/>
                  <a:pt x="9906775" y="75216"/>
                  <a:pt x="9990161" y="81887"/>
                </a:cubicBezTo>
                <a:cubicBezTo>
                  <a:pt x="10031225" y="85172"/>
                  <a:pt x="10072048" y="90986"/>
                  <a:pt x="10112991" y="95535"/>
                </a:cubicBezTo>
                <a:lnTo>
                  <a:pt x="10590663" y="68239"/>
                </a:lnTo>
                <a:cubicBezTo>
                  <a:pt x="10604970" y="66733"/>
                  <a:pt x="10617387" y="56779"/>
                  <a:pt x="10631606" y="54592"/>
                </a:cubicBezTo>
                <a:cubicBezTo>
                  <a:pt x="10676794" y="47640"/>
                  <a:pt x="10722591" y="45493"/>
                  <a:pt x="10768084" y="40944"/>
                </a:cubicBezTo>
                <a:lnTo>
                  <a:pt x="11682484" y="54592"/>
                </a:lnTo>
                <a:cubicBezTo>
                  <a:pt x="11755393" y="56349"/>
                  <a:pt x="11828481" y="59193"/>
                  <a:pt x="11900848" y="68239"/>
                </a:cubicBezTo>
                <a:cubicBezTo>
                  <a:pt x="11938072" y="72892"/>
                  <a:pt x="11972516" y="95535"/>
                  <a:pt x="12010030" y="95535"/>
                </a:cubicBezTo>
                <a:lnTo>
                  <a:pt x="12296633" y="95535"/>
                </a:lnTo>
              </a:path>
            </a:pathLst>
          </a:custGeom>
          <a:ln w="2222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3" name="文本">
            <a:extLst>
              <a:ext uri="{FF2B5EF4-FFF2-40B4-BE49-F238E27FC236}">
                <a16:creationId xmlns:a16="http://schemas.microsoft.com/office/drawing/2014/main" id="{9292C33A-9757-473B-BF7F-811AC27F06C3}"/>
              </a:ext>
            </a:extLst>
          </p:cNvPr>
          <p:cNvSpPr/>
          <p:nvPr/>
        </p:nvSpPr>
        <p:spPr>
          <a:xfrm rot="20605200">
            <a:off x="4577136" y="1644351"/>
            <a:ext cx="3595313"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PART</a:t>
            </a:r>
            <a:r>
              <a:rPr kumimoji="0" lang="en-US" altLang="zh-CN" sz="4800" b="1" i="0" u="none" strike="noStrike" kern="1200" cap="none" spc="0" normalizeH="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 </a:t>
            </a:r>
            <a:r>
              <a:rPr kumimoji="0" lang="en-US" sz="48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01</a:t>
            </a:r>
          </a:p>
        </p:txBody>
      </p:sp>
      <p:sp>
        <p:nvSpPr>
          <p:cNvPr id="4" name="文本">
            <a:extLst>
              <a:ext uri="{FF2B5EF4-FFF2-40B4-BE49-F238E27FC236}">
                <a16:creationId xmlns:a16="http://schemas.microsoft.com/office/drawing/2014/main" id="{F48D4E40-B3F9-484E-9053-069FB4F71474}"/>
              </a:ext>
            </a:extLst>
          </p:cNvPr>
          <p:cNvSpPr txBox="1"/>
          <p:nvPr/>
        </p:nvSpPr>
        <p:spPr>
          <a:xfrm rot="20605200">
            <a:off x="5172025" y="2365586"/>
            <a:ext cx="3262432" cy="1015663"/>
          </a:xfrm>
          <a:prstGeom prst="rect">
            <a:avLst/>
          </a:prstGeom>
          <a:noFill/>
        </p:spPr>
        <p:txBody>
          <a:bodyPr wrap="none" rtlCol="0">
            <a:spAutoFit/>
          </a:bodyPr>
          <a:lstStyle/>
          <a:p>
            <a:pPr algn="ctr"/>
            <a:r>
              <a:rPr lang="zh-CN" altLang="en-US" sz="60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页面效果</a:t>
            </a:r>
          </a:p>
        </p:txBody>
      </p:sp>
      <p:sp>
        <p:nvSpPr>
          <p:cNvPr id="6" name="文本">
            <a:extLst>
              <a:ext uri="{FF2B5EF4-FFF2-40B4-BE49-F238E27FC236}">
                <a16:creationId xmlns:a16="http://schemas.microsoft.com/office/drawing/2014/main" id="{1B605C87-414F-44DC-B7F6-C3168C75FCF3}"/>
              </a:ext>
            </a:extLst>
          </p:cNvPr>
          <p:cNvSpPr txBox="1"/>
          <p:nvPr/>
        </p:nvSpPr>
        <p:spPr>
          <a:xfrm rot="20605200">
            <a:off x="6072683" y="3285254"/>
            <a:ext cx="1995996" cy="594202"/>
          </a:xfrm>
          <a:prstGeom prst="rect">
            <a:avLst/>
          </a:prstGeom>
          <a:noFill/>
        </p:spPr>
        <p:txBody>
          <a:bodyPr wrap="none" rtlCol="0">
            <a:spAutoFit/>
          </a:bodyPr>
          <a:lstStyle/>
          <a:p>
            <a:pPr algn="ctr">
              <a:lnSpc>
                <a:spcPct val="130000"/>
              </a:lnSpc>
              <a:defRPr/>
            </a:pPr>
            <a:r>
              <a:rPr lang="en-US" altLang="zh-CN" sz="2800" dirty="0">
                <a:solidFill>
                  <a:schemeClr val="tx2"/>
                </a:solidFill>
                <a:latin typeface="Arial" panose="020B0604020202020204" pitchFamily="34" charset="0"/>
                <a:ea typeface="微软雅黑" panose="020B0503020204020204" pitchFamily="34" charset="-122"/>
                <a:sym typeface="Arial" panose="020B0604020202020204" pitchFamily="34" charset="0"/>
              </a:rPr>
              <a:t>Page effect</a:t>
            </a:r>
            <a:endParaRPr lang="zh-CN" altLang="en-US" sz="28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8634187"/>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50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par>
                          <p:cTn id="22" fill="hold">
                            <p:stCondLst>
                              <p:cond delay="35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C4DD8-1844-4638-BC7C-36990D10936F}"/>
              </a:ext>
            </a:extLst>
          </p:cNvPr>
          <p:cNvSpPr>
            <a:spLocks noGrp="1"/>
          </p:cNvSpPr>
          <p:nvPr>
            <p:ph type="title"/>
          </p:nvPr>
        </p:nvSpPr>
        <p:spPr>
          <a:xfrm>
            <a:off x="1739900" y="157012"/>
            <a:ext cx="6246419" cy="978729"/>
          </a:xfrm>
        </p:spPr>
        <p:txBody>
          <a:bodyPr/>
          <a:lstStyle/>
          <a:p>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目前可以公开的情报</a:t>
            </a:r>
            <a:r>
              <a:rPr lang="en-US" altLang="zh-CN"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主页面</a:t>
            </a:r>
          </a:p>
        </p:txBody>
      </p:sp>
      <p:grpSp>
        <p:nvGrpSpPr>
          <p:cNvPr id="34" name="组合 33">
            <a:extLst>
              <a:ext uri="{FF2B5EF4-FFF2-40B4-BE49-F238E27FC236}">
                <a16:creationId xmlns:a16="http://schemas.microsoft.com/office/drawing/2014/main" id="{40780BFD-05AB-43C0-8DD2-753239E80213}"/>
              </a:ext>
            </a:extLst>
          </p:cNvPr>
          <p:cNvGrpSpPr/>
          <p:nvPr/>
        </p:nvGrpSpPr>
        <p:grpSpPr>
          <a:xfrm>
            <a:off x="1526062" y="922788"/>
            <a:ext cx="8831137" cy="5778199"/>
            <a:chOff x="1319213" y="1998663"/>
            <a:chExt cx="4232275" cy="3679825"/>
          </a:xfrm>
        </p:grpSpPr>
        <p:sp>
          <p:nvSpPr>
            <p:cNvPr id="36" name="任意多边形 109">
              <a:extLst>
                <a:ext uri="{FF2B5EF4-FFF2-40B4-BE49-F238E27FC236}">
                  <a16:creationId xmlns:a16="http://schemas.microsoft.com/office/drawing/2014/main" id="{0BA63D7F-D6EE-48DA-817D-0D0F9CBB8C8C}"/>
                </a:ext>
              </a:extLst>
            </p:cNvPr>
            <p:cNvSpPr/>
            <p:nvPr/>
          </p:nvSpPr>
          <p:spPr>
            <a:xfrm>
              <a:off x="1319213" y="1998663"/>
              <a:ext cx="4232275" cy="3227387"/>
            </a:xfrm>
            <a:custGeom>
              <a:avLst/>
              <a:gdLst>
                <a:gd name="connsiteX0" fmla="*/ 692107 w 4233329"/>
                <a:gd name="connsiteY0" fmla="*/ 230189 h 3227560"/>
                <a:gd name="connsiteX1" fmla="*/ 606311 w 4233329"/>
                <a:gd name="connsiteY1" fmla="*/ 232933 h 3227560"/>
                <a:gd name="connsiteX2" fmla="*/ 330515 w 4233329"/>
                <a:gd name="connsiteY2" fmla="*/ 632928 h 3227560"/>
                <a:gd name="connsiteX3" fmla="*/ 403145 w 4233329"/>
                <a:gd name="connsiteY3" fmla="*/ 2772901 h 3227560"/>
                <a:gd name="connsiteX4" fmla="*/ 1440706 w 4233329"/>
                <a:gd name="connsiteY4" fmla="*/ 2952899 h 3227560"/>
                <a:gd name="connsiteX5" fmla="*/ 3703068 w 4233329"/>
                <a:gd name="connsiteY5" fmla="*/ 2920902 h 3227560"/>
                <a:gd name="connsiteX6" fmla="*/ 3906009 w 4233329"/>
                <a:gd name="connsiteY6" fmla="*/ 1782913 h 3227560"/>
                <a:gd name="connsiteX7" fmla="*/ 3775220 w 4233329"/>
                <a:gd name="connsiteY7" fmla="*/ 332932 h 3227560"/>
                <a:gd name="connsiteX8" fmla="*/ 1824604 w 4233329"/>
                <a:gd name="connsiteY8" fmla="*/ 262933 h 3227560"/>
                <a:gd name="connsiteX9" fmla="*/ 692107 w 4233329"/>
                <a:gd name="connsiteY9" fmla="*/ 230189 h 3227560"/>
                <a:gd name="connsiteX10" fmla="*/ 442503 w 4233329"/>
                <a:gd name="connsiteY10" fmla="*/ 300 h 3227560"/>
                <a:gd name="connsiteX11" fmla="*/ 1773431 w 4233329"/>
                <a:gd name="connsiteY11" fmla="*/ 38781 h 3227560"/>
                <a:gd name="connsiteX12" fmla="*/ 4065824 w 4233329"/>
                <a:gd name="connsiteY12" fmla="*/ 121045 h 3227560"/>
                <a:gd name="connsiteX13" fmla="*/ 4219530 w 4233329"/>
                <a:gd name="connsiteY13" fmla="*/ 1825085 h 3227560"/>
                <a:gd name="connsiteX14" fmla="*/ 3981031 w 4233329"/>
                <a:gd name="connsiteY14" fmla="*/ 3162467 h 3227560"/>
                <a:gd name="connsiteX15" fmla="*/ 1322268 w 4233329"/>
                <a:gd name="connsiteY15" fmla="*/ 3200070 h 3227560"/>
                <a:gd name="connsiteX16" fmla="*/ 102910 w 4233329"/>
                <a:gd name="connsiteY16" fmla="*/ 2988535 h 3227560"/>
                <a:gd name="connsiteX17" fmla="*/ 17555 w 4233329"/>
                <a:gd name="connsiteY17" fmla="*/ 473605 h 3227560"/>
                <a:gd name="connsiteX18" fmla="*/ 341674 w 4233329"/>
                <a:gd name="connsiteY18" fmla="*/ 3525 h 3227560"/>
                <a:gd name="connsiteX19" fmla="*/ 442503 w 4233329"/>
                <a:gd name="connsiteY19" fmla="*/ 300 h 322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3329" h="3227560">
                  <a:moveTo>
                    <a:pt x="692107" y="230189"/>
                  </a:moveTo>
                  <a:cubicBezTo>
                    <a:pt x="659083" y="230589"/>
                    <a:pt x="630305" y="231475"/>
                    <a:pt x="606311" y="232933"/>
                  </a:cubicBezTo>
                  <a:cubicBezTo>
                    <a:pt x="414362" y="244600"/>
                    <a:pt x="374752" y="437931"/>
                    <a:pt x="330515" y="632928"/>
                  </a:cubicBezTo>
                  <a:cubicBezTo>
                    <a:pt x="296654" y="1056256"/>
                    <a:pt x="320155" y="2603079"/>
                    <a:pt x="403145" y="2772901"/>
                  </a:cubicBezTo>
                  <a:cubicBezTo>
                    <a:pt x="486134" y="2942724"/>
                    <a:pt x="890719" y="2928232"/>
                    <a:pt x="1440706" y="2952899"/>
                  </a:cubicBezTo>
                  <a:cubicBezTo>
                    <a:pt x="1990693" y="2977566"/>
                    <a:pt x="3547289" y="3001102"/>
                    <a:pt x="3703068" y="2920902"/>
                  </a:cubicBezTo>
                  <a:cubicBezTo>
                    <a:pt x="3858848" y="2840703"/>
                    <a:pt x="3893984" y="2214242"/>
                    <a:pt x="3906009" y="1782913"/>
                  </a:cubicBezTo>
                  <a:cubicBezTo>
                    <a:pt x="3918035" y="1351585"/>
                    <a:pt x="3956302" y="484220"/>
                    <a:pt x="3775220" y="332932"/>
                  </a:cubicBezTo>
                  <a:cubicBezTo>
                    <a:pt x="3594137" y="181645"/>
                    <a:pt x="2352755" y="279599"/>
                    <a:pt x="1824604" y="262933"/>
                  </a:cubicBezTo>
                  <a:cubicBezTo>
                    <a:pt x="1362472" y="248350"/>
                    <a:pt x="923276" y="227386"/>
                    <a:pt x="692107" y="230189"/>
                  </a:cubicBezTo>
                  <a:close/>
                  <a:moveTo>
                    <a:pt x="442503" y="300"/>
                  </a:moveTo>
                  <a:cubicBezTo>
                    <a:pt x="714176" y="-2994"/>
                    <a:pt x="1230326" y="21643"/>
                    <a:pt x="1773431" y="38781"/>
                  </a:cubicBezTo>
                  <a:cubicBezTo>
                    <a:pt x="2394122" y="58367"/>
                    <a:pt x="3853013" y="-56751"/>
                    <a:pt x="4065824" y="121045"/>
                  </a:cubicBezTo>
                  <a:cubicBezTo>
                    <a:pt x="4278635" y="298840"/>
                    <a:pt x="4233662" y="1318182"/>
                    <a:pt x="4219530" y="1825085"/>
                  </a:cubicBezTo>
                  <a:cubicBezTo>
                    <a:pt x="4205397" y="2331989"/>
                    <a:pt x="4164105" y="3068215"/>
                    <a:pt x="3981031" y="3162467"/>
                  </a:cubicBezTo>
                  <a:cubicBezTo>
                    <a:pt x="3797956" y="3256719"/>
                    <a:pt x="1968621" y="3229059"/>
                    <a:pt x="1322268" y="3200070"/>
                  </a:cubicBezTo>
                  <a:cubicBezTo>
                    <a:pt x="675915" y="3171082"/>
                    <a:pt x="200440" y="3188112"/>
                    <a:pt x="102910" y="2988535"/>
                  </a:cubicBezTo>
                  <a:cubicBezTo>
                    <a:pt x="5380" y="2788957"/>
                    <a:pt x="-22240" y="971107"/>
                    <a:pt x="17555" y="473605"/>
                  </a:cubicBezTo>
                  <a:cubicBezTo>
                    <a:pt x="69542" y="244441"/>
                    <a:pt x="116093" y="17235"/>
                    <a:pt x="341674" y="3525"/>
                  </a:cubicBezTo>
                  <a:cubicBezTo>
                    <a:pt x="369872" y="1811"/>
                    <a:pt x="403693" y="770"/>
                    <a:pt x="442503" y="300"/>
                  </a:cubicBezTo>
                  <a:close/>
                </a:path>
              </a:pathLst>
            </a:custGeom>
            <a:solidFill>
              <a:sysClr val="windowText" lastClr="000000">
                <a:lumMod val="75000"/>
                <a:lumOff val="25000"/>
              </a:sysClr>
            </a:solidFill>
            <a:ln w="28575" cap="rnd" cmpd="sng" algn="ctr">
              <a:solidFill>
                <a:sysClr val="windowText" lastClr="000000">
                  <a:lumMod val="75000"/>
                  <a:lumOff val="25000"/>
                </a:sysClr>
              </a:solidFill>
              <a:prstDash val="solid"/>
              <a:round/>
            </a:ln>
            <a:effectLst/>
          </p:spPr>
          <p:txBody>
            <a:bodyPr anchor="ctr"/>
            <a:lstStyle/>
            <a:p>
              <a:pPr marL="0" marR="0" lvl="0" indent="0" algn="ctr" defTabSz="457109"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605448"/>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任意多边形 110">
              <a:extLst>
                <a:ext uri="{FF2B5EF4-FFF2-40B4-BE49-F238E27FC236}">
                  <a16:creationId xmlns:a16="http://schemas.microsoft.com/office/drawing/2014/main" id="{D53B23DF-E5D0-430F-A6AD-4382AD5FA95C}"/>
                </a:ext>
              </a:extLst>
            </p:cNvPr>
            <p:cNvSpPr/>
            <p:nvPr/>
          </p:nvSpPr>
          <p:spPr>
            <a:xfrm>
              <a:off x="2457450" y="5205413"/>
              <a:ext cx="1920875" cy="473075"/>
            </a:xfrm>
            <a:custGeom>
              <a:avLst/>
              <a:gdLst>
                <a:gd name="connsiteX0" fmla="*/ 735217 w 1920382"/>
                <a:gd name="connsiteY0" fmla="*/ 0 h 472541"/>
                <a:gd name="connsiteX1" fmla="*/ 750207 w 1920382"/>
                <a:gd name="connsiteY1" fmla="*/ 254833 h 472541"/>
                <a:gd name="connsiteX2" fmla="*/ 120620 w 1920382"/>
                <a:gd name="connsiteY2" fmla="*/ 254833 h 472541"/>
                <a:gd name="connsiteX3" fmla="*/ 699 w 1920382"/>
                <a:gd name="connsiteY3" fmla="*/ 449705 h 472541"/>
                <a:gd name="connsiteX4" fmla="*/ 1919440 w 1920382"/>
                <a:gd name="connsiteY4" fmla="*/ 464695 h 472541"/>
                <a:gd name="connsiteX5" fmla="*/ 1844489 w 1920382"/>
                <a:gd name="connsiteY5" fmla="*/ 254833 h 472541"/>
                <a:gd name="connsiteX6" fmla="*/ 1154941 w 1920382"/>
                <a:gd name="connsiteY6" fmla="*/ 224852 h 472541"/>
                <a:gd name="connsiteX7" fmla="*/ 1169931 w 1920382"/>
                <a:gd name="connsiteY7" fmla="*/ 14990 h 47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382" h="472541">
                  <a:moveTo>
                    <a:pt x="735217" y="0"/>
                  </a:moveTo>
                  <a:lnTo>
                    <a:pt x="750207" y="254833"/>
                  </a:lnTo>
                  <a:cubicBezTo>
                    <a:pt x="540345" y="254833"/>
                    <a:pt x="245538" y="222354"/>
                    <a:pt x="120620" y="254833"/>
                  </a:cubicBezTo>
                  <a:cubicBezTo>
                    <a:pt x="-4298" y="287312"/>
                    <a:pt x="-1800" y="368508"/>
                    <a:pt x="699" y="449705"/>
                  </a:cubicBezTo>
                  <a:cubicBezTo>
                    <a:pt x="640279" y="454702"/>
                    <a:pt x="1609643" y="487180"/>
                    <a:pt x="1919440" y="464695"/>
                  </a:cubicBezTo>
                  <a:cubicBezTo>
                    <a:pt x="1894456" y="394741"/>
                    <a:pt x="1971906" y="294807"/>
                    <a:pt x="1844489" y="254833"/>
                  </a:cubicBezTo>
                  <a:lnTo>
                    <a:pt x="1154941" y="224852"/>
                  </a:lnTo>
                  <a:lnTo>
                    <a:pt x="1169931" y="14990"/>
                  </a:lnTo>
                </a:path>
              </a:pathLst>
            </a:custGeom>
            <a:solidFill>
              <a:sysClr val="windowText" lastClr="000000">
                <a:lumMod val="75000"/>
                <a:lumOff val="25000"/>
              </a:sysClr>
            </a:solidFill>
            <a:ln w="28575" cap="rnd" cmpd="sng" algn="ctr">
              <a:solidFill>
                <a:sysClr val="windowText" lastClr="000000">
                  <a:lumMod val="75000"/>
                  <a:lumOff val="25000"/>
                </a:sysClr>
              </a:solidFill>
              <a:prstDash val="solid"/>
              <a:round/>
            </a:ln>
            <a:effectLst/>
          </p:spPr>
          <p:txBody>
            <a:bodyPr anchor="ctr"/>
            <a:lstStyle/>
            <a:p>
              <a:pPr marL="0" marR="0" lvl="0" indent="0" algn="ctr" defTabSz="457109"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605448"/>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4" name="图片 3">
            <a:extLst>
              <a:ext uri="{FF2B5EF4-FFF2-40B4-BE49-F238E27FC236}">
                <a16:creationId xmlns:a16="http://schemas.microsoft.com/office/drawing/2014/main" id="{9FD89FF7-47EF-4561-82A7-0734E602A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864" y="1292515"/>
            <a:ext cx="7965148" cy="4272970"/>
          </a:xfrm>
          <a:prstGeom prst="rect">
            <a:avLst/>
          </a:prstGeom>
        </p:spPr>
      </p:pic>
    </p:spTree>
    <p:extLst>
      <p:ext uri="{BB962C8B-B14F-4D97-AF65-F5344CB8AC3E}">
        <p14:creationId xmlns:p14="http://schemas.microsoft.com/office/powerpoint/2010/main" val="1648178978"/>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0DD67-2666-489A-BFC1-F55E812EDE3E}"/>
              </a:ext>
            </a:extLst>
          </p:cNvPr>
          <p:cNvSpPr>
            <a:spLocks noGrp="1"/>
          </p:cNvSpPr>
          <p:nvPr>
            <p:ph type="title"/>
          </p:nvPr>
        </p:nvSpPr>
        <p:spPr>
          <a:xfrm>
            <a:off x="1739900" y="378611"/>
            <a:ext cx="6254808" cy="535531"/>
          </a:xfrm>
        </p:spPr>
        <p:txBody>
          <a:bodyPr/>
          <a:lstStyle/>
          <a:p>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目前可以公开的情报</a:t>
            </a:r>
            <a:r>
              <a:rPr lang="en-US" altLang="zh-CN"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模块们</a:t>
            </a:r>
            <a:endParaRPr lang="en-US" altLang="zh-CN"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a:extLst>
              <a:ext uri="{FF2B5EF4-FFF2-40B4-BE49-F238E27FC236}">
                <a16:creationId xmlns:a16="http://schemas.microsoft.com/office/drawing/2014/main" id="{46A40829-FD50-479F-AEE4-5312E7AC7674}"/>
              </a:ext>
            </a:extLst>
          </p:cNvPr>
          <p:cNvSpPr txBox="1"/>
          <p:nvPr/>
        </p:nvSpPr>
        <p:spPr>
          <a:xfrm>
            <a:off x="847345" y="2140655"/>
            <a:ext cx="1099614" cy="338526"/>
          </a:xfrm>
          <a:prstGeom prst="rect">
            <a:avLst/>
          </a:prstGeom>
          <a:noFill/>
        </p:spPr>
        <p:txBody>
          <a:bodyPr wrap="square" lIns="91412" tIns="45706" rIns="91412" bIns="45706" rtlCol="0">
            <a:spAutoFit/>
          </a:bodyPr>
          <a:lstStyle/>
          <a:p>
            <a:r>
              <a:rPr lang="zh-CN" altLang="en-US" sz="16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订单部分</a:t>
            </a:r>
          </a:p>
        </p:txBody>
      </p:sp>
      <p:sp>
        <p:nvSpPr>
          <p:cNvPr id="24" name="任意多边形 2">
            <a:extLst>
              <a:ext uri="{FF2B5EF4-FFF2-40B4-BE49-F238E27FC236}">
                <a16:creationId xmlns:a16="http://schemas.microsoft.com/office/drawing/2014/main" id="{C180C255-436E-4310-9C56-C6431A97F1A7}"/>
              </a:ext>
            </a:extLst>
          </p:cNvPr>
          <p:cNvSpPr/>
          <p:nvPr/>
        </p:nvSpPr>
        <p:spPr>
          <a:xfrm rot="19144893">
            <a:off x="432506" y="1088335"/>
            <a:ext cx="1717524" cy="1981188"/>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 name="connsiteX0-1" fmla="*/ 1517526 w 1954966"/>
              <a:gd name="connsiteY0-2" fmla="*/ 523716 h 2116969"/>
              <a:gd name="connsiteX1-3" fmla="*/ 1837300 w 1954966"/>
              <a:gd name="connsiteY1-4" fmla="*/ 427342 h 2116969"/>
              <a:gd name="connsiteX2-5" fmla="*/ 1954966 w 1954966"/>
              <a:gd name="connsiteY2-6" fmla="*/ 631144 h 2116969"/>
              <a:gd name="connsiteX3-7" fmla="*/ 1711616 w 1954966"/>
              <a:gd name="connsiteY3-8" fmla="*/ 859890 h 2116969"/>
              <a:gd name="connsiteX4-9" fmla="*/ 1711616 w 1954966"/>
              <a:gd name="connsiteY4-10" fmla="*/ 1257080 h 2116969"/>
              <a:gd name="connsiteX5-11" fmla="*/ 1954966 w 1954966"/>
              <a:gd name="connsiteY5-12" fmla="*/ 1485826 h 2116969"/>
              <a:gd name="connsiteX6-13" fmla="*/ 1837300 w 1954966"/>
              <a:gd name="connsiteY6-14" fmla="*/ 1689628 h 2116969"/>
              <a:gd name="connsiteX7-15" fmla="*/ 1517526 w 1954966"/>
              <a:gd name="connsiteY7-16" fmla="*/ 1593254 h 2116969"/>
              <a:gd name="connsiteX8-17" fmla="*/ 1173549 w 1954966"/>
              <a:gd name="connsiteY8-18" fmla="*/ 1791849 h 2116969"/>
              <a:gd name="connsiteX9-19" fmla="*/ 1097124 w 1954966"/>
              <a:gd name="connsiteY9-20" fmla="*/ 2116969 h 2116969"/>
              <a:gd name="connsiteX10-21" fmla="*/ 861794 w 1954966"/>
              <a:gd name="connsiteY10-22" fmla="*/ 2116969 h 2116969"/>
              <a:gd name="connsiteX11-23" fmla="*/ 785369 w 1954966"/>
              <a:gd name="connsiteY11-24" fmla="*/ 1791849 h 2116969"/>
              <a:gd name="connsiteX12-25" fmla="*/ 441392 w 1954966"/>
              <a:gd name="connsiteY12-26" fmla="*/ 1593254 h 2116969"/>
              <a:gd name="connsiteX13-27" fmla="*/ 121618 w 1954966"/>
              <a:gd name="connsiteY13-28" fmla="*/ 1689628 h 2116969"/>
              <a:gd name="connsiteX14-29" fmla="*/ 3952 w 1954966"/>
              <a:gd name="connsiteY14-30" fmla="*/ 1485826 h 2116969"/>
              <a:gd name="connsiteX15-31" fmla="*/ 247302 w 1954966"/>
              <a:gd name="connsiteY15-32" fmla="*/ 1257080 h 2116969"/>
              <a:gd name="connsiteX16-33" fmla="*/ 247302 w 1954966"/>
              <a:gd name="connsiteY16-34" fmla="*/ 859890 h 2116969"/>
              <a:gd name="connsiteX17-35" fmla="*/ 3952 w 1954966"/>
              <a:gd name="connsiteY17-36" fmla="*/ 631144 h 2116969"/>
              <a:gd name="connsiteX18-37" fmla="*/ 121618 w 1954966"/>
              <a:gd name="connsiteY18-38" fmla="*/ 427342 h 2116969"/>
              <a:gd name="connsiteX19-39" fmla="*/ 441392 w 1954966"/>
              <a:gd name="connsiteY19-40" fmla="*/ 523716 h 2116969"/>
              <a:gd name="connsiteX20-41" fmla="*/ 785369 w 1954966"/>
              <a:gd name="connsiteY20-42" fmla="*/ 325121 h 2116969"/>
              <a:gd name="connsiteX21-43" fmla="*/ 861794 w 1954966"/>
              <a:gd name="connsiteY21-44" fmla="*/ 1 h 2116969"/>
              <a:gd name="connsiteX22-45" fmla="*/ 1097124 w 1954966"/>
              <a:gd name="connsiteY22-46" fmla="*/ 1 h 2116969"/>
              <a:gd name="connsiteX23-47" fmla="*/ 1173549 w 1954966"/>
              <a:gd name="connsiteY23-48" fmla="*/ 325121 h 2116969"/>
              <a:gd name="connsiteX24-49" fmla="*/ 1517526 w 1954966"/>
              <a:gd name="connsiteY24-50" fmla="*/ 523716 h 2116969"/>
              <a:gd name="connsiteX0-51" fmla="*/ 1539857 w 1977297"/>
              <a:gd name="connsiteY0-52" fmla="*/ 523714 h 2116967"/>
              <a:gd name="connsiteX1-53" fmla="*/ 1859631 w 1977297"/>
              <a:gd name="connsiteY1-54" fmla="*/ 427340 h 2116967"/>
              <a:gd name="connsiteX2-55" fmla="*/ 1977297 w 1977297"/>
              <a:gd name="connsiteY2-56" fmla="*/ 631142 h 2116967"/>
              <a:gd name="connsiteX3-57" fmla="*/ 1733947 w 1977297"/>
              <a:gd name="connsiteY3-58" fmla="*/ 859888 h 2116967"/>
              <a:gd name="connsiteX4-59" fmla="*/ 1733947 w 1977297"/>
              <a:gd name="connsiteY4-60" fmla="*/ 1257078 h 2116967"/>
              <a:gd name="connsiteX5-61" fmla="*/ 1977297 w 1977297"/>
              <a:gd name="connsiteY5-62" fmla="*/ 1485824 h 2116967"/>
              <a:gd name="connsiteX6-63" fmla="*/ 1859631 w 1977297"/>
              <a:gd name="connsiteY6-64" fmla="*/ 1689626 h 2116967"/>
              <a:gd name="connsiteX7-65" fmla="*/ 1539857 w 1977297"/>
              <a:gd name="connsiteY7-66" fmla="*/ 1593252 h 2116967"/>
              <a:gd name="connsiteX8-67" fmla="*/ 1195880 w 1977297"/>
              <a:gd name="connsiteY8-68" fmla="*/ 1791847 h 2116967"/>
              <a:gd name="connsiteX9-69" fmla="*/ 1119455 w 1977297"/>
              <a:gd name="connsiteY9-70" fmla="*/ 2116967 h 2116967"/>
              <a:gd name="connsiteX10-71" fmla="*/ 884125 w 1977297"/>
              <a:gd name="connsiteY10-72" fmla="*/ 2116967 h 2116967"/>
              <a:gd name="connsiteX11-73" fmla="*/ 807700 w 1977297"/>
              <a:gd name="connsiteY11-74" fmla="*/ 1791847 h 2116967"/>
              <a:gd name="connsiteX12-75" fmla="*/ 463723 w 1977297"/>
              <a:gd name="connsiteY12-76" fmla="*/ 1593252 h 2116967"/>
              <a:gd name="connsiteX13-77" fmla="*/ 143949 w 1977297"/>
              <a:gd name="connsiteY13-78" fmla="*/ 1689626 h 2116967"/>
              <a:gd name="connsiteX14-79" fmla="*/ 26283 w 1977297"/>
              <a:gd name="connsiteY14-80" fmla="*/ 1485824 h 2116967"/>
              <a:gd name="connsiteX15-81" fmla="*/ 269633 w 1977297"/>
              <a:gd name="connsiteY15-82" fmla="*/ 1257078 h 2116967"/>
              <a:gd name="connsiteX16-83" fmla="*/ 269633 w 1977297"/>
              <a:gd name="connsiteY16-84" fmla="*/ 859888 h 2116967"/>
              <a:gd name="connsiteX17-85" fmla="*/ 26283 w 1977297"/>
              <a:gd name="connsiteY17-86" fmla="*/ 631142 h 2116967"/>
              <a:gd name="connsiteX18-87" fmla="*/ 143949 w 1977297"/>
              <a:gd name="connsiteY18-88" fmla="*/ 427340 h 2116967"/>
              <a:gd name="connsiteX19-89" fmla="*/ 463723 w 1977297"/>
              <a:gd name="connsiteY19-90" fmla="*/ 523714 h 2116967"/>
              <a:gd name="connsiteX20-91" fmla="*/ 807700 w 1977297"/>
              <a:gd name="connsiteY20-92" fmla="*/ 325119 h 2116967"/>
              <a:gd name="connsiteX21-93" fmla="*/ 884125 w 1977297"/>
              <a:gd name="connsiteY21-94" fmla="*/ -1 h 2116967"/>
              <a:gd name="connsiteX22-95" fmla="*/ 1119455 w 1977297"/>
              <a:gd name="connsiteY22-96" fmla="*/ -1 h 2116967"/>
              <a:gd name="connsiteX23-97" fmla="*/ 1195880 w 1977297"/>
              <a:gd name="connsiteY23-98" fmla="*/ 325119 h 2116967"/>
              <a:gd name="connsiteX24-99" fmla="*/ 1539857 w 1977297"/>
              <a:gd name="connsiteY24-100" fmla="*/ 523714 h 2116967"/>
              <a:gd name="connsiteX0-101" fmla="*/ 1539859 w 1977299"/>
              <a:gd name="connsiteY0-102" fmla="*/ 523716 h 2116969"/>
              <a:gd name="connsiteX1-103" fmla="*/ 1859633 w 1977299"/>
              <a:gd name="connsiteY1-104" fmla="*/ 427342 h 2116969"/>
              <a:gd name="connsiteX2-105" fmla="*/ 1977299 w 1977299"/>
              <a:gd name="connsiteY2-106" fmla="*/ 631144 h 2116969"/>
              <a:gd name="connsiteX3-107" fmla="*/ 1733949 w 1977299"/>
              <a:gd name="connsiteY3-108" fmla="*/ 859890 h 2116969"/>
              <a:gd name="connsiteX4-109" fmla="*/ 1733949 w 1977299"/>
              <a:gd name="connsiteY4-110" fmla="*/ 1257080 h 2116969"/>
              <a:gd name="connsiteX5-111" fmla="*/ 1977299 w 1977299"/>
              <a:gd name="connsiteY5-112" fmla="*/ 1485826 h 2116969"/>
              <a:gd name="connsiteX6-113" fmla="*/ 1859633 w 1977299"/>
              <a:gd name="connsiteY6-114" fmla="*/ 1689628 h 2116969"/>
              <a:gd name="connsiteX7-115" fmla="*/ 1539859 w 1977299"/>
              <a:gd name="connsiteY7-116" fmla="*/ 1593254 h 2116969"/>
              <a:gd name="connsiteX8-117" fmla="*/ 1195882 w 1977299"/>
              <a:gd name="connsiteY8-118" fmla="*/ 1791849 h 2116969"/>
              <a:gd name="connsiteX9-119" fmla="*/ 1119457 w 1977299"/>
              <a:gd name="connsiteY9-120" fmla="*/ 2116969 h 2116969"/>
              <a:gd name="connsiteX10-121" fmla="*/ 884127 w 1977299"/>
              <a:gd name="connsiteY10-122" fmla="*/ 2116969 h 2116969"/>
              <a:gd name="connsiteX11-123" fmla="*/ 807702 w 1977299"/>
              <a:gd name="connsiteY11-124" fmla="*/ 1791849 h 2116969"/>
              <a:gd name="connsiteX12-125" fmla="*/ 463725 w 1977299"/>
              <a:gd name="connsiteY12-126" fmla="*/ 1593254 h 2116969"/>
              <a:gd name="connsiteX13-127" fmla="*/ 143951 w 1977299"/>
              <a:gd name="connsiteY13-128" fmla="*/ 1689628 h 2116969"/>
              <a:gd name="connsiteX14-129" fmla="*/ 26285 w 1977299"/>
              <a:gd name="connsiteY14-130" fmla="*/ 1485826 h 2116969"/>
              <a:gd name="connsiteX15-131" fmla="*/ 269635 w 1977299"/>
              <a:gd name="connsiteY15-132" fmla="*/ 1257080 h 2116969"/>
              <a:gd name="connsiteX16-133" fmla="*/ 269635 w 1977299"/>
              <a:gd name="connsiteY16-134" fmla="*/ 859890 h 2116969"/>
              <a:gd name="connsiteX17-135" fmla="*/ 26285 w 1977299"/>
              <a:gd name="connsiteY17-136" fmla="*/ 631144 h 2116969"/>
              <a:gd name="connsiteX18-137" fmla="*/ 143951 w 1977299"/>
              <a:gd name="connsiteY18-138" fmla="*/ 427342 h 2116969"/>
              <a:gd name="connsiteX19-139" fmla="*/ 463725 w 1977299"/>
              <a:gd name="connsiteY19-140" fmla="*/ 523716 h 2116969"/>
              <a:gd name="connsiteX20-141" fmla="*/ 807702 w 1977299"/>
              <a:gd name="connsiteY20-142" fmla="*/ 325121 h 2116969"/>
              <a:gd name="connsiteX21-143" fmla="*/ 884127 w 1977299"/>
              <a:gd name="connsiteY21-144" fmla="*/ 1 h 2116969"/>
              <a:gd name="connsiteX22-145" fmla="*/ 1119457 w 1977299"/>
              <a:gd name="connsiteY22-146" fmla="*/ 1 h 2116969"/>
              <a:gd name="connsiteX23-147" fmla="*/ 1195882 w 1977299"/>
              <a:gd name="connsiteY23-148" fmla="*/ 325121 h 2116969"/>
              <a:gd name="connsiteX24-149" fmla="*/ 1539859 w 1977299"/>
              <a:gd name="connsiteY24-150" fmla="*/ 523716 h 2116969"/>
              <a:gd name="connsiteX0-151" fmla="*/ 1539859 w 1977299"/>
              <a:gd name="connsiteY0-152" fmla="*/ 523714 h 2116967"/>
              <a:gd name="connsiteX1-153" fmla="*/ 1859633 w 1977299"/>
              <a:gd name="connsiteY1-154" fmla="*/ 427340 h 2116967"/>
              <a:gd name="connsiteX2-155" fmla="*/ 1977299 w 1977299"/>
              <a:gd name="connsiteY2-156" fmla="*/ 631142 h 2116967"/>
              <a:gd name="connsiteX3-157" fmla="*/ 1733949 w 1977299"/>
              <a:gd name="connsiteY3-158" fmla="*/ 859888 h 2116967"/>
              <a:gd name="connsiteX4-159" fmla="*/ 1733949 w 1977299"/>
              <a:gd name="connsiteY4-160" fmla="*/ 1257078 h 2116967"/>
              <a:gd name="connsiteX5-161" fmla="*/ 1977299 w 1977299"/>
              <a:gd name="connsiteY5-162" fmla="*/ 1485824 h 2116967"/>
              <a:gd name="connsiteX6-163" fmla="*/ 1859633 w 1977299"/>
              <a:gd name="connsiteY6-164" fmla="*/ 1689626 h 2116967"/>
              <a:gd name="connsiteX7-165" fmla="*/ 1539859 w 1977299"/>
              <a:gd name="connsiteY7-166" fmla="*/ 1593252 h 2116967"/>
              <a:gd name="connsiteX8-167" fmla="*/ 1195882 w 1977299"/>
              <a:gd name="connsiteY8-168" fmla="*/ 1791847 h 2116967"/>
              <a:gd name="connsiteX9-169" fmla="*/ 1119457 w 1977299"/>
              <a:gd name="connsiteY9-170" fmla="*/ 2116967 h 2116967"/>
              <a:gd name="connsiteX10-171" fmla="*/ 884127 w 1977299"/>
              <a:gd name="connsiteY10-172" fmla="*/ 2116967 h 2116967"/>
              <a:gd name="connsiteX11-173" fmla="*/ 807702 w 1977299"/>
              <a:gd name="connsiteY11-174" fmla="*/ 1791847 h 2116967"/>
              <a:gd name="connsiteX12-175" fmla="*/ 463725 w 1977299"/>
              <a:gd name="connsiteY12-176" fmla="*/ 1593252 h 2116967"/>
              <a:gd name="connsiteX13-177" fmla="*/ 143951 w 1977299"/>
              <a:gd name="connsiteY13-178" fmla="*/ 1689626 h 2116967"/>
              <a:gd name="connsiteX14-179" fmla="*/ 26285 w 1977299"/>
              <a:gd name="connsiteY14-180" fmla="*/ 1485824 h 2116967"/>
              <a:gd name="connsiteX15-181" fmla="*/ 269635 w 1977299"/>
              <a:gd name="connsiteY15-182" fmla="*/ 1257078 h 2116967"/>
              <a:gd name="connsiteX16-183" fmla="*/ 269635 w 1977299"/>
              <a:gd name="connsiteY16-184" fmla="*/ 859888 h 2116967"/>
              <a:gd name="connsiteX17-185" fmla="*/ 26285 w 1977299"/>
              <a:gd name="connsiteY17-186" fmla="*/ 631142 h 2116967"/>
              <a:gd name="connsiteX18-187" fmla="*/ 143951 w 1977299"/>
              <a:gd name="connsiteY18-188" fmla="*/ 427340 h 2116967"/>
              <a:gd name="connsiteX19-189" fmla="*/ 463725 w 1977299"/>
              <a:gd name="connsiteY19-190" fmla="*/ 523714 h 2116967"/>
              <a:gd name="connsiteX20-191" fmla="*/ 807702 w 1977299"/>
              <a:gd name="connsiteY20-192" fmla="*/ 325119 h 2116967"/>
              <a:gd name="connsiteX21-193" fmla="*/ 884127 w 1977299"/>
              <a:gd name="connsiteY21-194" fmla="*/ -1 h 2116967"/>
              <a:gd name="connsiteX22-195" fmla="*/ 1119457 w 1977299"/>
              <a:gd name="connsiteY22-196" fmla="*/ -1 h 2116967"/>
              <a:gd name="connsiteX23-197" fmla="*/ 1195882 w 1977299"/>
              <a:gd name="connsiteY23-198" fmla="*/ 325119 h 2116967"/>
              <a:gd name="connsiteX24-199" fmla="*/ 1539859 w 1977299"/>
              <a:gd name="connsiteY24-200" fmla="*/ 523714 h 2116967"/>
              <a:gd name="connsiteX0-201" fmla="*/ 1539859 w 1977299"/>
              <a:gd name="connsiteY0-202" fmla="*/ 523716 h 2157608"/>
              <a:gd name="connsiteX1-203" fmla="*/ 1859633 w 1977299"/>
              <a:gd name="connsiteY1-204" fmla="*/ 427342 h 2157608"/>
              <a:gd name="connsiteX2-205" fmla="*/ 1977299 w 1977299"/>
              <a:gd name="connsiteY2-206" fmla="*/ 631144 h 2157608"/>
              <a:gd name="connsiteX3-207" fmla="*/ 1733949 w 1977299"/>
              <a:gd name="connsiteY3-208" fmla="*/ 859890 h 2157608"/>
              <a:gd name="connsiteX4-209" fmla="*/ 1733949 w 1977299"/>
              <a:gd name="connsiteY4-210" fmla="*/ 1257080 h 2157608"/>
              <a:gd name="connsiteX5-211" fmla="*/ 1977299 w 1977299"/>
              <a:gd name="connsiteY5-212" fmla="*/ 1485826 h 2157608"/>
              <a:gd name="connsiteX6-213" fmla="*/ 1859633 w 1977299"/>
              <a:gd name="connsiteY6-214" fmla="*/ 1689628 h 2157608"/>
              <a:gd name="connsiteX7-215" fmla="*/ 1539859 w 1977299"/>
              <a:gd name="connsiteY7-216" fmla="*/ 1593254 h 2157608"/>
              <a:gd name="connsiteX8-217" fmla="*/ 1195882 w 1977299"/>
              <a:gd name="connsiteY8-218" fmla="*/ 1791849 h 2157608"/>
              <a:gd name="connsiteX9-219" fmla="*/ 1119457 w 1977299"/>
              <a:gd name="connsiteY9-220" fmla="*/ 2116969 h 2157608"/>
              <a:gd name="connsiteX10-221" fmla="*/ 884127 w 1977299"/>
              <a:gd name="connsiteY10-222" fmla="*/ 2116969 h 2157608"/>
              <a:gd name="connsiteX11-223" fmla="*/ 807702 w 1977299"/>
              <a:gd name="connsiteY11-224" fmla="*/ 1791849 h 2157608"/>
              <a:gd name="connsiteX12-225" fmla="*/ 463725 w 1977299"/>
              <a:gd name="connsiteY12-226" fmla="*/ 1593254 h 2157608"/>
              <a:gd name="connsiteX13-227" fmla="*/ 143951 w 1977299"/>
              <a:gd name="connsiteY13-228" fmla="*/ 1689628 h 2157608"/>
              <a:gd name="connsiteX14-229" fmla="*/ 26285 w 1977299"/>
              <a:gd name="connsiteY14-230" fmla="*/ 1485826 h 2157608"/>
              <a:gd name="connsiteX15-231" fmla="*/ 269635 w 1977299"/>
              <a:gd name="connsiteY15-232" fmla="*/ 1257080 h 2157608"/>
              <a:gd name="connsiteX16-233" fmla="*/ 269635 w 1977299"/>
              <a:gd name="connsiteY16-234" fmla="*/ 859890 h 2157608"/>
              <a:gd name="connsiteX17-235" fmla="*/ 26285 w 1977299"/>
              <a:gd name="connsiteY17-236" fmla="*/ 631144 h 2157608"/>
              <a:gd name="connsiteX18-237" fmla="*/ 143951 w 1977299"/>
              <a:gd name="connsiteY18-238" fmla="*/ 427342 h 2157608"/>
              <a:gd name="connsiteX19-239" fmla="*/ 463725 w 1977299"/>
              <a:gd name="connsiteY19-240" fmla="*/ 523716 h 2157608"/>
              <a:gd name="connsiteX20-241" fmla="*/ 807702 w 1977299"/>
              <a:gd name="connsiteY20-242" fmla="*/ 325121 h 2157608"/>
              <a:gd name="connsiteX21-243" fmla="*/ 884127 w 1977299"/>
              <a:gd name="connsiteY21-244" fmla="*/ 1 h 2157608"/>
              <a:gd name="connsiteX22-245" fmla="*/ 1119457 w 1977299"/>
              <a:gd name="connsiteY22-246" fmla="*/ 1 h 2157608"/>
              <a:gd name="connsiteX23-247" fmla="*/ 1195882 w 1977299"/>
              <a:gd name="connsiteY23-248" fmla="*/ 325121 h 2157608"/>
              <a:gd name="connsiteX24-249" fmla="*/ 1539859 w 1977299"/>
              <a:gd name="connsiteY24-250" fmla="*/ 523716 h 2157608"/>
              <a:gd name="connsiteX0-251" fmla="*/ 1539859 w 1977299"/>
              <a:gd name="connsiteY0-252" fmla="*/ 523714 h 2179536"/>
              <a:gd name="connsiteX1-253" fmla="*/ 1859633 w 1977299"/>
              <a:gd name="connsiteY1-254" fmla="*/ 427340 h 2179536"/>
              <a:gd name="connsiteX2-255" fmla="*/ 1977299 w 1977299"/>
              <a:gd name="connsiteY2-256" fmla="*/ 631142 h 2179536"/>
              <a:gd name="connsiteX3-257" fmla="*/ 1733949 w 1977299"/>
              <a:gd name="connsiteY3-258" fmla="*/ 859888 h 2179536"/>
              <a:gd name="connsiteX4-259" fmla="*/ 1733949 w 1977299"/>
              <a:gd name="connsiteY4-260" fmla="*/ 1257078 h 2179536"/>
              <a:gd name="connsiteX5-261" fmla="*/ 1977299 w 1977299"/>
              <a:gd name="connsiteY5-262" fmla="*/ 1485824 h 2179536"/>
              <a:gd name="connsiteX6-263" fmla="*/ 1859633 w 1977299"/>
              <a:gd name="connsiteY6-264" fmla="*/ 1689626 h 2179536"/>
              <a:gd name="connsiteX7-265" fmla="*/ 1539859 w 1977299"/>
              <a:gd name="connsiteY7-266" fmla="*/ 1593252 h 2179536"/>
              <a:gd name="connsiteX8-267" fmla="*/ 1195882 w 1977299"/>
              <a:gd name="connsiteY8-268" fmla="*/ 1791847 h 2179536"/>
              <a:gd name="connsiteX9-269" fmla="*/ 1119457 w 1977299"/>
              <a:gd name="connsiteY9-270" fmla="*/ 2116967 h 2179536"/>
              <a:gd name="connsiteX10-271" fmla="*/ 884127 w 1977299"/>
              <a:gd name="connsiteY10-272" fmla="*/ 2116967 h 2179536"/>
              <a:gd name="connsiteX11-273" fmla="*/ 807702 w 1977299"/>
              <a:gd name="connsiteY11-274" fmla="*/ 1791847 h 2179536"/>
              <a:gd name="connsiteX12-275" fmla="*/ 463725 w 1977299"/>
              <a:gd name="connsiteY12-276" fmla="*/ 1593252 h 2179536"/>
              <a:gd name="connsiteX13-277" fmla="*/ 143951 w 1977299"/>
              <a:gd name="connsiteY13-278" fmla="*/ 1689626 h 2179536"/>
              <a:gd name="connsiteX14-279" fmla="*/ 26285 w 1977299"/>
              <a:gd name="connsiteY14-280" fmla="*/ 1485824 h 2179536"/>
              <a:gd name="connsiteX15-281" fmla="*/ 269635 w 1977299"/>
              <a:gd name="connsiteY15-282" fmla="*/ 1257078 h 2179536"/>
              <a:gd name="connsiteX16-283" fmla="*/ 269635 w 1977299"/>
              <a:gd name="connsiteY16-284" fmla="*/ 859888 h 2179536"/>
              <a:gd name="connsiteX17-285" fmla="*/ 26285 w 1977299"/>
              <a:gd name="connsiteY17-286" fmla="*/ 631142 h 2179536"/>
              <a:gd name="connsiteX18-287" fmla="*/ 143951 w 1977299"/>
              <a:gd name="connsiteY18-288" fmla="*/ 427340 h 2179536"/>
              <a:gd name="connsiteX19-289" fmla="*/ 463725 w 1977299"/>
              <a:gd name="connsiteY19-290" fmla="*/ 523714 h 2179536"/>
              <a:gd name="connsiteX20-291" fmla="*/ 807702 w 1977299"/>
              <a:gd name="connsiteY20-292" fmla="*/ 325119 h 2179536"/>
              <a:gd name="connsiteX21-293" fmla="*/ 884127 w 1977299"/>
              <a:gd name="connsiteY21-294" fmla="*/ -1 h 2179536"/>
              <a:gd name="connsiteX22-295" fmla="*/ 1119457 w 1977299"/>
              <a:gd name="connsiteY22-296" fmla="*/ -1 h 2179536"/>
              <a:gd name="connsiteX23-297" fmla="*/ 1195882 w 1977299"/>
              <a:gd name="connsiteY23-298" fmla="*/ 325119 h 2179536"/>
              <a:gd name="connsiteX24-299" fmla="*/ 1539859 w 1977299"/>
              <a:gd name="connsiteY24-300" fmla="*/ 523714 h 2179536"/>
              <a:gd name="connsiteX0-301" fmla="*/ 1539859 w 1981249"/>
              <a:gd name="connsiteY0-302" fmla="*/ 523716 h 2179538"/>
              <a:gd name="connsiteX1-303" fmla="*/ 1859633 w 1981249"/>
              <a:gd name="connsiteY1-304" fmla="*/ 427342 h 2179538"/>
              <a:gd name="connsiteX2-305" fmla="*/ 1977299 w 1981249"/>
              <a:gd name="connsiteY2-306" fmla="*/ 631144 h 2179538"/>
              <a:gd name="connsiteX3-307" fmla="*/ 1733949 w 1981249"/>
              <a:gd name="connsiteY3-308" fmla="*/ 859890 h 2179538"/>
              <a:gd name="connsiteX4-309" fmla="*/ 1733949 w 1981249"/>
              <a:gd name="connsiteY4-310" fmla="*/ 1257080 h 2179538"/>
              <a:gd name="connsiteX5-311" fmla="*/ 1977299 w 1981249"/>
              <a:gd name="connsiteY5-312" fmla="*/ 1485826 h 2179538"/>
              <a:gd name="connsiteX6-313" fmla="*/ 1859633 w 1981249"/>
              <a:gd name="connsiteY6-314" fmla="*/ 1689628 h 2179538"/>
              <a:gd name="connsiteX7-315" fmla="*/ 1539859 w 1981249"/>
              <a:gd name="connsiteY7-316" fmla="*/ 1593254 h 2179538"/>
              <a:gd name="connsiteX8-317" fmla="*/ 1195882 w 1981249"/>
              <a:gd name="connsiteY8-318" fmla="*/ 1791849 h 2179538"/>
              <a:gd name="connsiteX9-319" fmla="*/ 1119457 w 1981249"/>
              <a:gd name="connsiteY9-320" fmla="*/ 2116969 h 2179538"/>
              <a:gd name="connsiteX10-321" fmla="*/ 884127 w 1981249"/>
              <a:gd name="connsiteY10-322" fmla="*/ 2116969 h 2179538"/>
              <a:gd name="connsiteX11-323" fmla="*/ 807702 w 1981249"/>
              <a:gd name="connsiteY11-324" fmla="*/ 1791849 h 2179538"/>
              <a:gd name="connsiteX12-325" fmla="*/ 463725 w 1981249"/>
              <a:gd name="connsiteY12-326" fmla="*/ 1593254 h 2179538"/>
              <a:gd name="connsiteX13-327" fmla="*/ 143951 w 1981249"/>
              <a:gd name="connsiteY13-328" fmla="*/ 1689628 h 2179538"/>
              <a:gd name="connsiteX14-329" fmla="*/ 26285 w 1981249"/>
              <a:gd name="connsiteY14-330" fmla="*/ 1485826 h 2179538"/>
              <a:gd name="connsiteX15-331" fmla="*/ 269635 w 1981249"/>
              <a:gd name="connsiteY15-332" fmla="*/ 1257080 h 2179538"/>
              <a:gd name="connsiteX16-333" fmla="*/ 269635 w 1981249"/>
              <a:gd name="connsiteY16-334" fmla="*/ 859890 h 2179538"/>
              <a:gd name="connsiteX17-335" fmla="*/ 26285 w 1981249"/>
              <a:gd name="connsiteY17-336" fmla="*/ 631144 h 2179538"/>
              <a:gd name="connsiteX18-337" fmla="*/ 143951 w 1981249"/>
              <a:gd name="connsiteY18-338" fmla="*/ 427342 h 2179538"/>
              <a:gd name="connsiteX19-339" fmla="*/ 463725 w 1981249"/>
              <a:gd name="connsiteY19-340" fmla="*/ 523716 h 2179538"/>
              <a:gd name="connsiteX20-341" fmla="*/ 807702 w 1981249"/>
              <a:gd name="connsiteY20-342" fmla="*/ 325121 h 2179538"/>
              <a:gd name="connsiteX21-343" fmla="*/ 884127 w 1981249"/>
              <a:gd name="connsiteY21-344" fmla="*/ 1 h 2179538"/>
              <a:gd name="connsiteX22-345" fmla="*/ 1119457 w 1981249"/>
              <a:gd name="connsiteY22-346" fmla="*/ 1 h 2179538"/>
              <a:gd name="connsiteX23-347" fmla="*/ 1195882 w 1981249"/>
              <a:gd name="connsiteY23-348" fmla="*/ 325121 h 2179538"/>
              <a:gd name="connsiteX24-349" fmla="*/ 1539859 w 1981249"/>
              <a:gd name="connsiteY24-350" fmla="*/ 523716 h 2179538"/>
              <a:gd name="connsiteX0-351" fmla="*/ 1539859 w 2003583"/>
              <a:gd name="connsiteY0-352" fmla="*/ 523714 h 2179536"/>
              <a:gd name="connsiteX1-353" fmla="*/ 1859633 w 2003583"/>
              <a:gd name="connsiteY1-354" fmla="*/ 427340 h 2179536"/>
              <a:gd name="connsiteX2-355" fmla="*/ 1977299 w 2003583"/>
              <a:gd name="connsiteY2-356" fmla="*/ 631142 h 2179536"/>
              <a:gd name="connsiteX3-357" fmla="*/ 1733949 w 2003583"/>
              <a:gd name="connsiteY3-358" fmla="*/ 859888 h 2179536"/>
              <a:gd name="connsiteX4-359" fmla="*/ 1733949 w 2003583"/>
              <a:gd name="connsiteY4-360" fmla="*/ 1257078 h 2179536"/>
              <a:gd name="connsiteX5-361" fmla="*/ 1977299 w 2003583"/>
              <a:gd name="connsiteY5-362" fmla="*/ 1485824 h 2179536"/>
              <a:gd name="connsiteX6-363" fmla="*/ 1859633 w 2003583"/>
              <a:gd name="connsiteY6-364" fmla="*/ 1689626 h 2179536"/>
              <a:gd name="connsiteX7-365" fmla="*/ 1539859 w 2003583"/>
              <a:gd name="connsiteY7-366" fmla="*/ 1593252 h 2179536"/>
              <a:gd name="connsiteX8-367" fmla="*/ 1195882 w 2003583"/>
              <a:gd name="connsiteY8-368" fmla="*/ 1791847 h 2179536"/>
              <a:gd name="connsiteX9-369" fmla="*/ 1119457 w 2003583"/>
              <a:gd name="connsiteY9-370" fmla="*/ 2116967 h 2179536"/>
              <a:gd name="connsiteX10-371" fmla="*/ 884127 w 2003583"/>
              <a:gd name="connsiteY10-372" fmla="*/ 2116967 h 2179536"/>
              <a:gd name="connsiteX11-373" fmla="*/ 807702 w 2003583"/>
              <a:gd name="connsiteY11-374" fmla="*/ 1791847 h 2179536"/>
              <a:gd name="connsiteX12-375" fmla="*/ 463725 w 2003583"/>
              <a:gd name="connsiteY12-376" fmla="*/ 1593252 h 2179536"/>
              <a:gd name="connsiteX13-377" fmla="*/ 143951 w 2003583"/>
              <a:gd name="connsiteY13-378" fmla="*/ 1689626 h 2179536"/>
              <a:gd name="connsiteX14-379" fmla="*/ 26285 w 2003583"/>
              <a:gd name="connsiteY14-380" fmla="*/ 1485824 h 2179536"/>
              <a:gd name="connsiteX15-381" fmla="*/ 269635 w 2003583"/>
              <a:gd name="connsiteY15-382" fmla="*/ 1257078 h 2179536"/>
              <a:gd name="connsiteX16-383" fmla="*/ 269635 w 2003583"/>
              <a:gd name="connsiteY16-384" fmla="*/ 859888 h 2179536"/>
              <a:gd name="connsiteX17-385" fmla="*/ 26285 w 2003583"/>
              <a:gd name="connsiteY17-386" fmla="*/ 631142 h 2179536"/>
              <a:gd name="connsiteX18-387" fmla="*/ 143951 w 2003583"/>
              <a:gd name="connsiteY18-388" fmla="*/ 427340 h 2179536"/>
              <a:gd name="connsiteX19-389" fmla="*/ 463725 w 2003583"/>
              <a:gd name="connsiteY19-390" fmla="*/ 523714 h 2179536"/>
              <a:gd name="connsiteX20-391" fmla="*/ 807702 w 2003583"/>
              <a:gd name="connsiteY20-392" fmla="*/ 325119 h 2179536"/>
              <a:gd name="connsiteX21-393" fmla="*/ 884127 w 2003583"/>
              <a:gd name="connsiteY21-394" fmla="*/ -1 h 2179536"/>
              <a:gd name="connsiteX22-395" fmla="*/ 1119457 w 2003583"/>
              <a:gd name="connsiteY22-396" fmla="*/ -1 h 2179536"/>
              <a:gd name="connsiteX23-397" fmla="*/ 1195882 w 2003583"/>
              <a:gd name="connsiteY23-398" fmla="*/ 325119 h 2179536"/>
              <a:gd name="connsiteX24-399" fmla="*/ 1539859 w 2003583"/>
              <a:gd name="connsiteY24-400" fmla="*/ 523714 h 2179536"/>
              <a:gd name="connsiteX0-401" fmla="*/ 1539859 w 2003583"/>
              <a:gd name="connsiteY0-402" fmla="*/ 523716 h 2179538"/>
              <a:gd name="connsiteX1-403" fmla="*/ 1859633 w 2003583"/>
              <a:gd name="connsiteY1-404" fmla="*/ 427342 h 2179538"/>
              <a:gd name="connsiteX2-405" fmla="*/ 1977299 w 2003583"/>
              <a:gd name="connsiteY2-406" fmla="*/ 631144 h 2179538"/>
              <a:gd name="connsiteX3-407" fmla="*/ 1733949 w 2003583"/>
              <a:gd name="connsiteY3-408" fmla="*/ 859890 h 2179538"/>
              <a:gd name="connsiteX4-409" fmla="*/ 1733949 w 2003583"/>
              <a:gd name="connsiteY4-410" fmla="*/ 1257080 h 2179538"/>
              <a:gd name="connsiteX5-411" fmla="*/ 1977299 w 2003583"/>
              <a:gd name="connsiteY5-412" fmla="*/ 1485826 h 2179538"/>
              <a:gd name="connsiteX6-413" fmla="*/ 1859633 w 2003583"/>
              <a:gd name="connsiteY6-414" fmla="*/ 1689628 h 2179538"/>
              <a:gd name="connsiteX7-415" fmla="*/ 1539859 w 2003583"/>
              <a:gd name="connsiteY7-416" fmla="*/ 1593254 h 2179538"/>
              <a:gd name="connsiteX8-417" fmla="*/ 1195882 w 2003583"/>
              <a:gd name="connsiteY8-418" fmla="*/ 1791849 h 2179538"/>
              <a:gd name="connsiteX9-419" fmla="*/ 1119457 w 2003583"/>
              <a:gd name="connsiteY9-420" fmla="*/ 2116969 h 2179538"/>
              <a:gd name="connsiteX10-421" fmla="*/ 884127 w 2003583"/>
              <a:gd name="connsiteY10-422" fmla="*/ 2116969 h 2179538"/>
              <a:gd name="connsiteX11-423" fmla="*/ 807702 w 2003583"/>
              <a:gd name="connsiteY11-424" fmla="*/ 1791849 h 2179538"/>
              <a:gd name="connsiteX12-425" fmla="*/ 463725 w 2003583"/>
              <a:gd name="connsiteY12-426" fmla="*/ 1593254 h 2179538"/>
              <a:gd name="connsiteX13-427" fmla="*/ 143951 w 2003583"/>
              <a:gd name="connsiteY13-428" fmla="*/ 1689628 h 2179538"/>
              <a:gd name="connsiteX14-429" fmla="*/ 26285 w 2003583"/>
              <a:gd name="connsiteY14-430" fmla="*/ 1485826 h 2179538"/>
              <a:gd name="connsiteX15-431" fmla="*/ 269635 w 2003583"/>
              <a:gd name="connsiteY15-432" fmla="*/ 1257080 h 2179538"/>
              <a:gd name="connsiteX16-433" fmla="*/ 269635 w 2003583"/>
              <a:gd name="connsiteY16-434" fmla="*/ 859890 h 2179538"/>
              <a:gd name="connsiteX17-435" fmla="*/ 26285 w 2003583"/>
              <a:gd name="connsiteY17-436" fmla="*/ 631144 h 2179538"/>
              <a:gd name="connsiteX18-437" fmla="*/ 143951 w 2003583"/>
              <a:gd name="connsiteY18-438" fmla="*/ 427342 h 2179538"/>
              <a:gd name="connsiteX19-439" fmla="*/ 463725 w 2003583"/>
              <a:gd name="connsiteY19-440" fmla="*/ 523716 h 2179538"/>
              <a:gd name="connsiteX20-441" fmla="*/ 807702 w 2003583"/>
              <a:gd name="connsiteY20-442" fmla="*/ 325121 h 2179538"/>
              <a:gd name="connsiteX21-443" fmla="*/ 884127 w 2003583"/>
              <a:gd name="connsiteY21-444" fmla="*/ 1 h 2179538"/>
              <a:gd name="connsiteX22-445" fmla="*/ 1119457 w 2003583"/>
              <a:gd name="connsiteY22-446" fmla="*/ 1 h 2179538"/>
              <a:gd name="connsiteX23-447" fmla="*/ 1195882 w 2003583"/>
              <a:gd name="connsiteY23-448" fmla="*/ 325121 h 2179538"/>
              <a:gd name="connsiteX24-449" fmla="*/ 1539859 w 2003583"/>
              <a:gd name="connsiteY24-450" fmla="*/ 523716 h 2179538"/>
              <a:gd name="connsiteX0-451" fmla="*/ 1539859 w 2003583"/>
              <a:gd name="connsiteY0-452" fmla="*/ 523714 h 2179536"/>
              <a:gd name="connsiteX1-453" fmla="*/ 1859633 w 2003583"/>
              <a:gd name="connsiteY1-454" fmla="*/ 427340 h 2179536"/>
              <a:gd name="connsiteX2-455" fmla="*/ 1977299 w 2003583"/>
              <a:gd name="connsiteY2-456" fmla="*/ 631142 h 2179536"/>
              <a:gd name="connsiteX3-457" fmla="*/ 1733949 w 2003583"/>
              <a:gd name="connsiteY3-458" fmla="*/ 859888 h 2179536"/>
              <a:gd name="connsiteX4-459" fmla="*/ 1733949 w 2003583"/>
              <a:gd name="connsiteY4-460" fmla="*/ 1257078 h 2179536"/>
              <a:gd name="connsiteX5-461" fmla="*/ 1977299 w 2003583"/>
              <a:gd name="connsiteY5-462" fmla="*/ 1485824 h 2179536"/>
              <a:gd name="connsiteX6-463" fmla="*/ 1859633 w 2003583"/>
              <a:gd name="connsiteY6-464" fmla="*/ 1689626 h 2179536"/>
              <a:gd name="connsiteX7-465" fmla="*/ 1539859 w 2003583"/>
              <a:gd name="connsiteY7-466" fmla="*/ 1593252 h 2179536"/>
              <a:gd name="connsiteX8-467" fmla="*/ 1195882 w 2003583"/>
              <a:gd name="connsiteY8-468" fmla="*/ 1791847 h 2179536"/>
              <a:gd name="connsiteX9-469" fmla="*/ 1119457 w 2003583"/>
              <a:gd name="connsiteY9-470" fmla="*/ 2116967 h 2179536"/>
              <a:gd name="connsiteX10-471" fmla="*/ 884127 w 2003583"/>
              <a:gd name="connsiteY10-472" fmla="*/ 2116967 h 2179536"/>
              <a:gd name="connsiteX11-473" fmla="*/ 807702 w 2003583"/>
              <a:gd name="connsiteY11-474" fmla="*/ 1791847 h 2179536"/>
              <a:gd name="connsiteX12-475" fmla="*/ 463725 w 2003583"/>
              <a:gd name="connsiteY12-476" fmla="*/ 1593252 h 2179536"/>
              <a:gd name="connsiteX13-477" fmla="*/ 143951 w 2003583"/>
              <a:gd name="connsiteY13-478" fmla="*/ 1689626 h 2179536"/>
              <a:gd name="connsiteX14-479" fmla="*/ 26285 w 2003583"/>
              <a:gd name="connsiteY14-480" fmla="*/ 1485824 h 2179536"/>
              <a:gd name="connsiteX15-481" fmla="*/ 269635 w 2003583"/>
              <a:gd name="connsiteY15-482" fmla="*/ 1257078 h 2179536"/>
              <a:gd name="connsiteX16-483" fmla="*/ 269635 w 2003583"/>
              <a:gd name="connsiteY16-484" fmla="*/ 859888 h 2179536"/>
              <a:gd name="connsiteX17-485" fmla="*/ 26285 w 2003583"/>
              <a:gd name="connsiteY17-486" fmla="*/ 631142 h 2179536"/>
              <a:gd name="connsiteX18-487" fmla="*/ 143951 w 2003583"/>
              <a:gd name="connsiteY18-488" fmla="*/ 427340 h 2179536"/>
              <a:gd name="connsiteX19-489" fmla="*/ 463725 w 2003583"/>
              <a:gd name="connsiteY19-490" fmla="*/ 523714 h 2179536"/>
              <a:gd name="connsiteX20-491" fmla="*/ 807702 w 2003583"/>
              <a:gd name="connsiteY20-492" fmla="*/ 325119 h 2179536"/>
              <a:gd name="connsiteX21-493" fmla="*/ 884127 w 2003583"/>
              <a:gd name="connsiteY21-494" fmla="*/ -1 h 2179536"/>
              <a:gd name="connsiteX22-495" fmla="*/ 1119457 w 2003583"/>
              <a:gd name="connsiteY22-496" fmla="*/ -1 h 2179536"/>
              <a:gd name="connsiteX23-497" fmla="*/ 1195882 w 2003583"/>
              <a:gd name="connsiteY23-498" fmla="*/ 325119 h 2179536"/>
              <a:gd name="connsiteX24-499" fmla="*/ 1539859 w 2003583"/>
              <a:gd name="connsiteY24-500" fmla="*/ 523714 h 2179536"/>
              <a:gd name="connsiteX0-501" fmla="*/ 1539859 w 2003583"/>
              <a:gd name="connsiteY0-502" fmla="*/ 564355 h 2220177"/>
              <a:gd name="connsiteX1-503" fmla="*/ 1859633 w 2003583"/>
              <a:gd name="connsiteY1-504" fmla="*/ 467981 h 2220177"/>
              <a:gd name="connsiteX2-505" fmla="*/ 1977299 w 2003583"/>
              <a:gd name="connsiteY2-506" fmla="*/ 671783 h 2220177"/>
              <a:gd name="connsiteX3-507" fmla="*/ 1733949 w 2003583"/>
              <a:gd name="connsiteY3-508" fmla="*/ 900529 h 2220177"/>
              <a:gd name="connsiteX4-509" fmla="*/ 1733949 w 2003583"/>
              <a:gd name="connsiteY4-510" fmla="*/ 1297719 h 2220177"/>
              <a:gd name="connsiteX5-511" fmla="*/ 1977299 w 2003583"/>
              <a:gd name="connsiteY5-512" fmla="*/ 1526465 h 2220177"/>
              <a:gd name="connsiteX6-513" fmla="*/ 1859633 w 2003583"/>
              <a:gd name="connsiteY6-514" fmla="*/ 1730267 h 2220177"/>
              <a:gd name="connsiteX7-515" fmla="*/ 1539859 w 2003583"/>
              <a:gd name="connsiteY7-516" fmla="*/ 1633893 h 2220177"/>
              <a:gd name="connsiteX8-517" fmla="*/ 1195882 w 2003583"/>
              <a:gd name="connsiteY8-518" fmla="*/ 1832488 h 2220177"/>
              <a:gd name="connsiteX9-519" fmla="*/ 1119457 w 2003583"/>
              <a:gd name="connsiteY9-520" fmla="*/ 2157608 h 2220177"/>
              <a:gd name="connsiteX10-521" fmla="*/ 884127 w 2003583"/>
              <a:gd name="connsiteY10-522" fmla="*/ 2157608 h 2220177"/>
              <a:gd name="connsiteX11-523" fmla="*/ 807702 w 2003583"/>
              <a:gd name="connsiteY11-524" fmla="*/ 1832488 h 2220177"/>
              <a:gd name="connsiteX12-525" fmla="*/ 463725 w 2003583"/>
              <a:gd name="connsiteY12-526" fmla="*/ 1633893 h 2220177"/>
              <a:gd name="connsiteX13-527" fmla="*/ 143951 w 2003583"/>
              <a:gd name="connsiteY13-528" fmla="*/ 1730267 h 2220177"/>
              <a:gd name="connsiteX14-529" fmla="*/ 26285 w 2003583"/>
              <a:gd name="connsiteY14-530" fmla="*/ 1526465 h 2220177"/>
              <a:gd name="connsiteX15-531" fmla="*/ 269635 w 2003583"/>
              <a:gd name="connsiteY15-532" fmla="*/ 1297719 h 2220177"/>
              <a:gd name="connsiteX16-533" fmla="*/ 269635 w 2003583"/>
              <a:gd name="connsiteY16-534" fmla="*/ 900529 h 2220177"/>
              <a:gd name="connsiteX17-535" fmla="*/ 26285 w 2003583"/>
              <a:gd name="connsiteY17-536" fmla="*/ 671783 h 2220177"/>
              <a:gd name="connsiteX18-537" fmla="*/ 143951 w 2003583"/>
              <a:gd name="connsiteY18-538" fmla="*/ 467981 h 2220177"/>
              <a:gd name="connsiteX19-539" fmla="*/ 463725 w 2003583"/>
              <a:gd name="connsiteY19-540" fmla="*/ 564355 h 2220177"/>
              <a:gd name="connsiteX20-541" fmla="*/ 807702 w 2003583"/>
              <a:gd name="connsiteY20-542" fmla="*/ 365760 h 2220177"/>
              <a:gd name="connsiteX21-543" fmla="*/ 884127 w 2003583"/>
              <a:gd name="connsiteY21-544" fmla="*/ 40640 h 2220177"/>
              <a:gd name="connsiteX22-545" fmla="*/ 1119457 w 2003583"/>
              <a:gd name="connsiteY22-546" fmla="*/ 40640 h 2220177"/>
              <a:gd name="connsiteX23-547" fmla="*/ 1195882 w 2003583"/>
              <a:gd name="connsiteY23-548" fmla="*/ 365760 h 2220177"/>
              <a:gd name="connsiteX24-549" fmla="*/ 1539859 w 2003583"/>
              <a:gd name="connsiteY24-550" fmla="*/ 564355 h 2220177"/>
              <a:gd name="connsiteX0-551" fmla="*/ 1539859 w 2003583"/>
              <a:gd name="connsiteY0-552" fmla="*/ 586285 h 2242107"/>
              <a:gd name="connsiteX1-553" fmla="*/ 1859633 w 2003583"/>
              <a:gd name="connsiteY1-554" fmla="*/ 489911 h 2242107"/>
              <a:gd name="connsiteX2-555" fmla="*/ 1977299 w 2003583"/>
              <a:gd name="connsiteY2-556" fmla="*/ 693713 h 2242107"/>
              <a:gd name="connsiteX3-557" fmla="*/ 1733949 w 2003583"/>
              <a:gd name="connsiteY3-558" fmla="*/ 922459 h 2242107"/>
              <a:gd name="connsiteX4-559" fmla="*/ 1733949 w 2003583"/>
              <a:gd name="connsiteY4-560" fmla="*/ 1319649 h 2242107"/>
              <a:gd name="connsiteX5-561" fmla="*/ 1977299 w 2003583"/>
              <a:gd name="connsiteY5-562" fmla="*/ 1548395 h 2242107"/>
              <a:gd name="connsiteX6-563" fmla="*/ 1859633 w 2003583"/>
              <a:gd name="connsiteY6-564" fmla="*/ 1752197 h 2242107"/>
              <a:gd name="connsiteX7-565" fmla="*/ 1539859 w 2003583"/>
              <a:gd name="connsiteY7-566" fmla="*/ 1655823 h 2242107"/>
              <a:gd name="connsiteX8-567" fmla="*/ 1195882 w 2003583"/>
              <a:gd name="connsiteY8-568" fmla="*/ 1854418 h 2242107"/>
              <a:gd name="connsiteX9-569" fmla="*/ 1119457 w 2003583"/>
              <a:gd name="connsiteY9-570" fmla="*/ 2179538 h 2242107"/>
              <a:gd name="connsiteX10-571" fmla="*/ 884127 w 2003583"/>
              <a:gd name="connsiteY10-572" fmla="*/ 2179538 h 2242107"/>
              <a:gd name="connsiteX11-573" fmla="*/ 807702 w 2003583"/>
              <a:gd name="connsiteY11-574" fmla="*/ 1854418 h 2242107"/>
              <a:gd name="connsiteX12-575" fmla="*/ 463725 w 2003583"/>
              <a:gd name="connsiteY12-576" fmla="*/ 1655823 h 2242107"/>
              <a:gd name="connsiteX13-577" fmla="*/ 143951 w 2003583"/>
              <a:gd name="connsiteY13-578" fmla="*/ 1752197 h 2242107"/>
              <a:gd name="connsiteX14-579" fmla="*/ 26285 w 2003583"/>
              <a:gd name="connsiteY14-580" fmla="*/ 1548395 h 2242107"/>
              <a:gd name="connsiteX15-581" fmla="*/ 269635 w 2003583"/>
              <a:gd name="connsiteY15-582" fmla="*/ 1319649 h 2242107"/>
              <a:gd name="connsiteX16-583" fmla="*/ 269635 w 2003583"/>
              <a:gd name="connsiteY16-584" fmla="*/ 922459 h 2242107"/>
              <a:gd name="connsiteX17-585" fmla="*/ 26285 w 2003583"/>
              <a:gd name="connsiteY17-586" fmla="*/ 693713 h 2242107"/>
              <a:gd name="connsiteX18-587" fmla="*/ 143951 w 2003583"/>
              <a:gd name="connsiteY18-588" fmla="*/ 489911 h 2242107"/>
              <a:gd name="connsiteX19-589" fmla="*/ 463725 w 2003583"/>
              <a:gd name="connsiteY19-590" fmla="*/ 586285 h 2242107"/>
              <a:gd name="connsiteX20-591" fmla="*/ 807702 w 2003583"/>
              <a:gd name="connsiteY20-592" fmla="*/ 387690 h 2242107"/>
              <a:gd name="connsiteX21-593" fmla="*/ 884127 w 2003583"/>
              <a:gd name="connsiteY21-594" fmla="*/ 62570 h 2242107"/>
              <a:gd name="connsiteX22-595" fmla="*/ 1119457 w 2003583"/>
              <a:gd name="connsiteY22-596" fmla="*/ 62570 h 2242107"/>
              <a:gd name="connsiteX23-597" fmla="*/ 1195882 w 2003583"/>
              <a:gd name="connsiteY23-598" fmla="*/ 387690 h 2242107"/>
              <a:gd name="connsiteX24-599" fmla="*/ 1539859 w 2003583"/>
              <a:gd name="connsiteY24-600" fmla="*/ 586285 h 2242107"/>
              <a:gd name="connsiteX0-601" fmla="*/ 1539859 w 2003583"/>
              <a:gd name="connsiteY0-602" fmla="*/ 586285 h 2242107"/>
              <a:gd name="connsiteX1-603" fmla="*/ 1859633 w 2003583"/>
              <a:gd name="connsiteY1-604" fmla="*/ 489911 h 2242107"/>
              <a:gd name="connsiteX2-605" fmla="*/ 1977299 w 2003583"/>
              <a:gd name="connsiteY2-606" fmla="*/ 693713 h 2242107"/>
              <a:gd name="connsiteX3-607" fmla="*/ 1733949 w 2003583"/>
              <a:gd name="connsiteY3-608" fmla="*/ 922459 h 2242107"/>
              <a:gd name="connsiteX4-609" fmla="*/ 1733949 w 2003583"/>
              <a:gd name="connsiteY4-610" fmla="*/ 1319649 h 2242107"/>
              <a:gd name="connsiteX5-611" fmla="*/ 1977299 w 2003583"/>
              <a:gd name="connsiteY5-612" fmla="*/ 1548395 h 2242107"/>
              <a:gd name="connsiteX6-613" fmla="*/ 1859633 w 2003583"/>
              <a:gd name="connsiteY6-614" fmla="*/ 1752197 h 2242107"/>
              <a:gd name="connsiteX7-615" fmla="*/ 1539859 w 2003583"/>
              <a:gd name="connsiteY7-616" fmla="*/ 1655823 h 2242107"/>
              <a:gd name="connsiteX8-617" fmla="*/ 1195882 w 2003583"/>
              <a:gd name="connsiteY8-618" fmla="*/ 1854418 h 2242107"/>
              <a:gd name="connsiteX9-619" fmla="*/ 1119457 w 2003583"/>
              <a:gd name="connsiteY9-620" fmla="*/ 2179538 h 2242107"/>
              <a:gd name="connsiteX10-621" fmla="*/ 884127 w 2003583"/>
              <a:gd name="connsiteY10-622" fmla="*/ 2179538 h 2242107"/>
              <a:gd name="connsiteX11-623" fmla="*/ 807702 w 2003583"/>
              <a:gd name="connsiteY11-624" fmla="*/ 1854418 h 2242107"/>
              <a:gd name="connsiteX12-625" fmla="*/ 463725 w 2003583"/>
              <a:gd name="connsiteY12-626" fmla="*/ 1655823 h 2242107"/>
              <a:gd name="connsiteX13-627" fmla="*/ 143951 w 2003583"/>
              <a:gd name="connsiteY13-628" fmla="*/ 1752197 h 2242107"/>
              <a:gd name="connsiteX14-629" fmla="*/ 26285 w 2003583"/>
              <a:gd name="connsiteY14-630" fmla="*/ 1548395 h 2242107"/>
              <a:gd name="connsiteX15-631" fmla="*/ 269635 w 2003583"/>
              <a:gd name="connsiteY15-632" fmla="*/ 1319649 h 2242107"/>
              <a:gd name="connsiteX16-633" fmla="*/ 269635 w 2003583"/>
              <a:gd name="connsiteY16-634" fmla="*/ 922459 h 2242107"/>
              <a:gd name="connsiteX17-635" fmla="*/ 26285 w 2003583"/>
              <a:gd name="connsiteY17-636" fmla="*/ 693713 h 2242107"/>
              <a:gd name="connsiteX18-637" fmla="*/ 143951 w 2003583"/>
              <a:gd name="connsiteY18-638" fmla="*/ 489911 h 2242107"/>
              <a:gd name="connsiteX19-639" fmla="*/ 463725 w 2003583"/>
              <a:gd name="connsiteY19-640" fmla="*/ 586285 h 2242107"/>
              <a:gd name="connsiteX20-641" fmla="*/ 807702 w 2003583"/>
              <a:gd name="connsiteY20-642" fmla="*/ 387690 h 2242107"/>
              <a:gd name="connsiteX21-643" fmla="*/ 884127 w 2003583"/>
              <a:gd name="connsiteY21-644" fmla="*/ 62570 h 2242107"/>
              <a:gd name="connsiteX22-645" fmla="*/ 1119457 w 2003583"/>
              <a:gd name="connsiteY22-646" fmla="*/ 62570 h 2242107"/>
              <a:gd name="connsiteX23-647" fmla="*/ 1195882 w 2003583"/>
              <a:gd name="connsiteY23-648" fmla="*/ 387690 h 2242107"/>
              <a:gd name="connsiteX24-649" fmla="*/ 1539859 w 2003583"/>
              <a:gd name="connsiteY24-650" fmla="*/ 586285 h 2242107"/>
              <a:gd name="connsiteX0-651" fmla="*/ 1539859 w 2003583"/>
              <a:gd name="connsiteY0-652" fmla="*/ 586285 h 2242107"/>
              <a:gd name="connsiteX1-653" fmla="*/ 1859633 w 2003583"/>
              <a:gd name="connsiteY1-654" fmla="*/ 489911 h 2242107"/>
              <a:gd name="connsiteX2-655" fmla="*/ 1977299 w 2003583"/>
              <a:gd name="connsiteY2-656" fmla="*/ 693713 h 2242107"/>
              <a:gd name="connsiteX3-657" fmla="*/ 1733949 w 2003583"/>
              <a:gd name="connsiteY3-658" fmla="*/ 922459 h 2242107"/>
              <a:gd name="connsiteX4-659" fmla="*/ 1733949 w 2003583"/>
              <a:gd name="connsiteY4-660" fmla="*/ 1319649 h 2242107"/>
              <a:gd name="connsiteX5-661" fmla="*/ 1977299 w 2003583"/>
              <a:gd name="connsiteY5-662" fmla="*/ 1548395 h 2242107"/>
              <a:gd name="connsiteX6-663" fmla="*/ 1859633 w 2003583"/>
              <a:gd name="connsiteY6-664" fmla="*/ 1752197 h 2242107"/>
              <a:gd name="connsiteX7-665" fmla="*/ 1539859 w 2003583"/>
              <a:gd name="connsiteY7-666" fmla="*/ 1655823 h 2242107"/>
              <a:gd name="connsiteX8-667" fmla="*/ 1195882 w 2003583"/>
              <a:gd name="connsiteY8-668" fmla="*/ 1854418 h 2242107"/>
              <a:gd name="connsiteX9-669" fmla="*/ 1119457 w 2003583"/>
              <a:gd name="connsiteY9-670" fmla="*/ 2179538 h 2242107"/>
              <a:gd name="connsiteX10-671" fmla="*/ 884127 w 2003583"/>
              <a:gd name="connsiteY10-672" fmla="*/ 2179538 h 2242107"/>
              <a:gd name="connsiteX11-673" fmla="*/ 807702 w 2003583"/>
              <a:gd name="connsiteY11-674" fmla="*/ 1854418 h 2242107"/>
              <a:gd name="connsiteX12-675" fmla="*/ 463725 w 2003583"/>
              <a:gd name="connsiteY12-676" fmla="*/ 1655823 h 2242107"/>
              <a:gd name="connsiteX13-677" fmla="*/ 143951 w 2003583"/>
              <a:gd name="connsiteY13-678" fmla="*/ 1752197 h 2242107"/>
              <a:gd name="connsiteX14-679" fmla="*/ 26285 w 2003583"/>
              <a:gd name="connsiteY14-680" fmla="*/ 1548395 h 2242107"/>
              <a:gd name="connsiteX15-681" fmla="*/ 269635 w 2003583"/>
              <a:gd name="connsiteY15-682" fmla="*/ 1319649 h 2242107"/>
              <a:gd name="connsiteX16-683" fmla="*/ 269635 w 2003583"/>
              <a:gd name="connsiteY16-684" fmla="*/ 922459 h 2242107"/>
              <a:gd name="connsiteX17-685" fmla="*/ 26285 w 2003583"/>
              <a:gd name="connsiteY17-686" fmla="*/ 693713 h 2242107"/>
              <a:gd name="connsiteX18-687" fmla="*/ 143951 w 2003583"/>
              <a:gd name="connsiteY18-688" fmla="*/ 489911 h 2242107"/>
              <a:gd name="connsiteX19-689" fmla="*/ 463725 w 2003583"/>
              <a:gd name="connsiteY19-690" fmla="*/ 586285 h 2242107"/>
              <a:gd name="connsiteX20-691" fmla="*/ 807702 w 2003583"/>
              <a:gd name="connsiteY20-692" fmla="*/ 387690 h 2242107"/>
              <a:gd name="connsiteX21-693" fmla="*/ 884127 w 2003583"/>
              <a:gd name="connsiteY21-694" fmla="*/ 62570 h 2242107"/>
              <a:gd name="connsiteX22-695" fmla="*/ 1119457 w 2003583"/>
              <a:gd name="connsiteY22-696" fmla="*/ 62570 h 2242107"/>
              <a:gd name="connsiteX23-697" fmla="*/ 1195882 w 2003583"/>
              <a:gd name="connsiteY23-698" fmla="*/ 387690 h 2242107"/>
              <a:gd name="connsiteX24-699" fmla="*/ 1539859 w 2003583"/>
              <a:gd name="connsiteY24-700" fmla="*/ 586285 h 2242107"/>
              <a:gd name="connsiteX0-701" fmla="*/ 1539859 w 2003583"/>
              <a:gd name="connsiteY0-702" fmla="*/ 586285 h 2242107"/>
              <a:gd name="connsiteX1-703" fmla="*/ 1859633 w 2003583"/>
              <a:gd name="connsiteY1-704" fmla="*/ 489911 h 2242107"/>
              <a:gd name="connsiteX2-705" fmla="*/ 1977299 w 2003583"/>
              <a:gd name="connsiteY2-706" fmla="*/ 693713 h 2242107"/>
              <a:gd name="connsiteX3-707" fmla="*/ 1733949 w 2003583"/>
              <a:gd name="connsiteY3-708" fmla="*/ 922459 h 2242107"/>
              <a:gd name="connsiteX4-709" fmla="*/ 1733949 w 2003583"/>
              <a:gd name="connsiteY4-710" fmla="*/ 1319649 h 2242107"/>
              <a:gd name="connsiteX5-711" fmla="*/ 1977299 w 2003583"/>
              <a:gd name="connsiteY5-712" fmla="*/ 1548395 h 2242107"/>
              <a:gd name="connsiteX6-713" fmla="*/ 1859633 w 2003583"/>
              <a:gd name="connsiteY6-714" fmla="*/ 1752197 h 2242107"/>
              <a:gd name="connsiteX7-715" fmla="*/ 1539859 w 2003583"/>
              <a:gd name="connsiteY7-716" fmla="*/ 1655823 h 2242107"/>
              <a:gd name="connsiteX8-717" fmla="*/ 1195882 w 2003583"/>
              <a:gd name="connsiteY8-718" fmla="*/ 1854418 h 2242107"/>
              <a:gd name="connsiteX9-719" fmla="*/ 1119457 w 2003583"/>
              <a:gd name="connsiteY9-720" fmla="*/ 2179538 h 2242107"/>
              <a:gd name="connsiteX10-721" fmla="*/ 884127 w 2003583"/>
              <a:gd name="connsiteY10-722" fmla="*/ 2179538 h 2242107"/>
              <a:gd name="connsiteX11-723" fmla="*/ 807702 w 2003583"/>
              <a:gd name="connsiteY11-724" fmla="*/ 1854418 h 2242107"/>
              <a:gd name="connsiteX12-725" fmla="*/ 463725 w 2003583"/>
              <a:gd name="connsiteY12-726" fmla="*/ 1655823 h 2242107"/>
              <a:gd name="connsiteX13-727" fmla="*/ 143951 w 2003583"/>
              <a:gd name="connsiteY13-728" fmla="*/ 1752197 h 2242107"/>
              <a:gd name="connsiteX14-729" fmla="*/ 26285 w 2003583"/>
              <a:gd name="connsiteY14-730" fmla="*/ 1548395 h 2242107"/>
              <a:gd name="connsiteX15-731" fmla="*/ 269635 w 2003583"/>
              <a:gd name="connsiteY15-732" fmla="*/ 1319649 h 2242107"/>
              <a:gd name="connsiteX16-733" fmla="*/ 269635 w 2003583"/>
              <a:gd name="connsiteY16-734" fmla="*/ 922459 h 2242107"/>
              <a:gd name="connsiteX17-735" fmla="*/ 26285 w 2003583"/>
              <a:gd name="connsiteY17-736" fmla="*/ 693713 h 2242107"/>
              <a:gd name="connsiteX18-737" fmla="*/ 143951 w 2003583"/>
              <a:gd name="connsiteY18-738" fmla="*/ 489911 h 2242107"/>
              <a:gd name="connsiteX19-739" fmla="*/ 463725 w 2003583"/>
              <a:gd name="connsiteY19-740" fmla="*/ 586285 h 2242107"/>
              <a:gd name="connsiteX20-741" fmla="*/ 807702 w 2003583"/>
              <a:gd name="connsiteY20-742" fmla="*/ 387690 h 2242107"/>
              <a:gd name="connsiteX21-743" fmla="*/ 884127 w 2003583"/>
              <a:gd name="connsiteY21-744" fmla="*/ 62570 h 2242107"/>
              <a:gd name="connsiteX22-745" fmla="*/ 1119457 w 2003583"/>
              <a:gd name="connsiteY22-746" fmla="*/ 62570 h 2242107"/>
              <a:gd name="connsiteX23-747" fmla="*/ 1195882 w 2003583"/>
              <a:gd name="connsiteY23-748" fmla="*/ 387690 h 2242107"/>
              <a:gd name="connsiteX24-749" fmla="*/ 1539859 w 2003583"/>
              <a:gd name="connsiteY24-750" fmla="*/ 586285 h 2242107"/>
              <a:gd name="connsiteX0-751" fmla="*/ 1539859 w 2003583"/>
              <a:gd name="connsiteY0-752" fmla="*/ 586285 h 2242107"/>
              <a:gd name="connsiteX1-753" fmla="*/ 1859633 w 2003583"/>
              <a:gd name="connsiteY1-754" fmla="*/ 489911 h 2242107"/>
              <a:gd name="connsiteX2-755" fmla="*/ 1977299 w 2003583"/>
              <a:gd name="connsiteY2-756" fmla="*/ 693713 h 2242107"/>
              <a:gd name="connsiteX3-757" fmla="*/ 1733949 w 2003583"/>
              <a:gd name="connsiteY3-758" fmla="*/ 922459 h 2242107"/>
              <a:gd name="connsiteX4-759" fmla="*/ 1733949 w 2003583"/>
              <a:gd name="connsiteY4-760" fmla="*/ 1319649 h 2242107"/>
              <a:gd name="connsiteX5-761" fmla="*/ 1977299 w 2003583"/>
              <a:gd name="connsiteY5-762" fmla="*/ 1548395 h 2242107"/>
              <a:gd name="connsiteX6-763" fmla="*/ 1859633 w 2003583"/>
              <a:gd name="connsiteY6-764" fmla="*/ 1752197 h 2242107"/>
              <a:gd name="connsiteX7-765" fmla="*/ 1539859 w 2003583"/>
              <a:gd name="connsiteY7-766" fmla="*/ 1655823 h 2242107"/>
              <a:gd name="connsiteX8-767" fmla="*/ 1195882 w 2003583"/>
              <a:gd name="connsiteY8-768" fmla="*/ 1854418 h 2242107"/>
              <a:gd name="connsiteX9-769" fmla="*/ 1119457 w 2003583"/>
              <a:gd name="connsiteY9-770" fmla="*/ 2179538 h 2242107"/>
              <a:gd name="connsiteX10-771" fmla="*/ 884127 w 2003583"/>
              <a:gd name="connsiteY10-772" fmla="*/ 2179538 h 2242107"/>
              <a:gd name="connsiteX11-773" fmla="*/ 807702 w 2003583"/>
              <a:gd name="connsiteY11-774" fmla="*/ 1854418 h 2242107"/>
              <a:gd name="connsiteX12-775" fmla="*/ 463725 w 2003583"/>
              <a:gd name="connsiteY12-776" fmla="*/ 1655823 h 2242107"/>
              <a:gd name="connsiteX13-777" fmla="*/ 143951 w 2003583"/>
              <a:gd name="connsiteY13-778" fmla="*/ 1752197 h 2242107"/>
              <a:gd name="connsiteX14-779" fmla="*/ 26285 w 2003583"/>
              <a:gd name="connsiteY14-780" fmla="*/ 1548395 h 2242107"/>
              <a:gd name="connsiteX15-781" fmla="*/ 269635 w 2003583"/>
              <a:gd name="connsiteY15-782" fmla="*/ 1319649 h 2242107"/>
              <a:gd name="connsiteX16-783" fmla="*/ 269635 w 2003583"/>
              <a:gd name="connsiteY16-784" fmla="*/ 922459 h 2242107"/>
              <a:gd name="connsiteX17-785" fmla="*/ 26285 w 2003583"/>
              <a:gd name="connsiteY17-786" fmla="*/ 693713 h 2242107"/>
              <a:gd name="connsiteX18-787" fmla="*/ 143951 w 2003583"/>
              <a:gd name="connsiteY18-788" fmla="*/ 489911 h 2242107"/>
              <a:gd name="connsiteX19-789" fmla="*/ 463725 w 2003583"/>
              <a:gd name="connsiteY19-790" fmla="*/ 586285 h 2242107"/>
              <a:gd name="connsiteX20-791" fmla="*/ 807702 w 2003583"/>
              <a:gd name="connsiteY20-792" fmla="*/ 387690 h 2242107"/>
              <a:gd name="connsiteX21-793" fmla="*/ 884127 w 2003583"/>
              <a:gd name="connsiteY21-794" fmla="*/ 62570 h 2242107"/>
              <a:gd name="connsiteX22-795" fmla="*/ 1119457 w 2003583"/>
              <a:gd name="connsiteY22-796" fmla="*/ 62570 h 2242107"/>
              <a:gd name="connsiteX23-797" fmla="*/ 1195882 w 2003583"/>
              <a:gd name="connsiteY23-798" fmla="*/ 387690 h 2242107"/>
              <a:gd name="connsiteX24-799" fmla="*/ 1539859 w 2003583"/>
              <a:gd name="connsiteY24-800" fmla="*/ 586285 h 2242107"/>
              <a:gd name="connsiteX0-801" fmla="*/ 1539859 w 2003583"/>
              <a:gd name="connsiteY0-802" fmla="*/ 586285 h 2242107"/>
              <a:gd name="connsiteX1-803" fmla="*/ 1859633 w 2003583"/>
              <a:gd name="connsiteY1-804" fmla="*/ 489911 h 2242107"/>
              <a:gd name="connsiteX2-805" fmla="*/ 1977299 w 2003583"/>
              <a:gd name="connsiteY2-806" fmla="*/ 693713 h 2242107"/>
              <a:gd name="connsiteX3-807" fmla="*/ 1733949 w 2003583"/>
              <a:gd name="connsiteY3-808" fmla="*/ 922459 h 2242107"/>
              <a:gd name="connsiteX4-809" fmla="*/ 1733949 w 2003583"/>
              <a:gd name="connsiteY4-810" fmla="*/ 1319649 h 2242107"/>
              <a:gd name="connsiteX5-811" fmla="*/ 1977299 w 2003583"/>
              <a:gd name="connsiteY5-812" fmla="*/ 1548395 h 2242107"/>
              <a:gd name="connsiteX6-813" fmla="*/ 1859633 w 2003583"/>
              <a:gd name="connsiteY6-814" fmla="*/ 1752197 h 2242107"/>
              <a:gd name="connsiteX7-815" fmla="*/ 1539859 w 2003583"/>
              <a:gd name="connsiteY7-816" fmla="*/ 1655823 h 2242107"/>
              <a:gd name="connsiteX8-817" fmla="*/ 1195882 w 2003583"/>
              <a:gd name="connsiteY8-818" fmla="*/ 1854418 h 2242107"/>
              <a:gd name="connsiteX9-819" fmla="*/ 1119457 w 2003583"/>
              <a:gd name="connsiteY9-820" fmla="*/ 2179538 h 2242107"/>
              <a:gd name="connsiteX10-821" fmla="*/ 884127 w 2003583"/>
              <a:gd name="connsiteY10-822" fmla="*/ 2179538 h 2242107"/>
              <a:gd name="connsiteX11-823" fmla="*/ 807702 w 2003583"/>
              <a:gd name="connsiteY11-824" fmla="*/ 1854418 h 2242107"/>
              <a:gd name="connsiteX12-825" fmla="*/ 463725 w 2003583"/>
              <a:gd name="connsiteY12-826" fmla="*/ 1655823 h 2242107"/>
              <a:gd name="connsiteX13-827" fmla="*/ 143951 w 2003583"/>
              <a:gd name="connsiteY13-828" fmla="*/ 1752197 h 2242107"/>
              <a:gd name="connsiteX14-829" fmla="*/ 26285 w 2003583"/>
              <a:gd name="connsiteY14-830" fmla="*/ 1548395 h 2242107"/>
              <a:gd name="connsiteX15-831" fmla="*/ 269635 w 2003583"/>
              <a:gd name="connsiteY15-832" fmla="*/ 1319649 h 2242107"/>
              <a:gd name="connsiteX16-833" fmla="*/ 269635 w 2003583"/>
              <a:gd name="connsiteY16-834" fmla="*/ 922459 h 2242107"/>
              <a:gd name="connsiteX17-835" fmla="*/ 26285 w 2003583"/>
              <a:gd name="connsiteY17-836" fmla="*/ 693713 h 2242107"/>
              <a:gd name="connsiteX18-837" fmla="*/ 143951 w 2003583"/>
              <a:gd name="connsiteY18-838" fmla="*/ 489911 h 2242107"/>
              <a:gd name="connsiteX19-839" fmla="*/ 463725 w 2003583"/>
              <a:gd name="connsiteY19-840" fmla="*/ 586285 h 2242107"/>
              <a:gd name="connsiteX20-841" fmla="*/ 807702 w 2003583"/>
              <a:gd name="connsiteY20-842" fmla="*/ 387690 h 2242107"/>
              <a:gd name="connsiteX21-843" fmla="*/ 884127 w 2003583"/>
              <a:gd name="connsiteY21-844" fmla="*/ 62570 h 2242107"/>
              <a:gd name="connsiteX22-845" fmla="*/ 1119457 w 2003583"/>
              <a:gd name="connsiteY22-846" fmla="*/ 62570 h 2242107"/>
              <a:gd name="connsiteX23-847" fmla="*/ 1195882 w 2003583"/>
              <a:gd name="connsiteY23-848" fmla="*/ 387690 h 2242107"/>
              <a:gd name="connsiteX24-849" fmla="*/ 1539859 w 2003583"/>
              <a:gd name="connsiteY24-850" fmla="*/ 586285 h 2242107"/>
              <a:gd name="connsiteX0-851" fmla="*/ 1539859 w 2003583"/>
              <a:gd name="connsiteY0-852" fmla="*/ 586285 h 2242107"/>
              <a:gd name="connsiteX1-853" fmla="*/ 1859633 w 2003583"/>
              <a:gd name="connsiteY1-854" fmla="*/ 489911 h 2242107"/>
              <a:gd name="connsiteX2-855" fmla="*/ 1977299 w 2003583"/>
              <a:gd name="connsiteY2-856" fmla="*/ 693713 h 2242107"/>
              <a:gd name="connsiteX3-857" fmla="*/ 1733949 w 2003583"/>
              <a:gd name="connsiteY3-858" fmla="*/ 922459 h 2242107"/>
              <a:gd name="connsiteX4-859" fmla="*/ 1733949 w 2003583"/>
              <a:gd name="connsiteY4-860" fmla="*/ 1319649 h 2242107"/>
              <a:gd name="connsiteX5-861" fmla="*/ 1977299 w 2003583"/>
              <a:gd name="connsiteY5-862" fmla="*/ 1548395 h 2242107"/>
              <a:gd name="connsiteX6-863" fmla="*/ 1859633 w 2003583"/>
              <a:gd name="connsiteY6-864" fmla="*/ 1752197 h 2242107"/>
              <a:gd name="connsiteX7-865" fmla="*/ 1539859 w 2003583"/>
              <a:gd name="connsiteY7-866" fmla="*/ 1655823 h 2242107"/>
              <a:gd name="connsiteX8-867" fmla="*/ 1195882 w 2003583"/>
              <a:gd name="connsiteY8-868" fmla="*/ 1854418 h 2242107"/>
              <a:gd name="connsiteX9-869" fmla="*/ 1119457 w 2003583"/>
              <a:gd name="connsiteY9-870" fmla="*/ 2179538 h 2242107"/>
              <a:gd name="connsiteX10-871" fmla="*/ 884127 w 2003583"/>
              <a:gd name="connsiteY10-872" fmla="*/ 2179538 h 2242107"/>
              <a:gd name="connsiteX11-873" fmla="*/ 807702 w 2003583"/>
              <a:gd name="connsiteY11-874" fmla="*/ 1854418 h 2242107"/>
              <a:gd name="connsiteX12-875" fmla="*/ 463725 w 2003583"/>
              <a:gd name="connsiteY12-876" fmla="*/ 1655823 h 2242107"/>
              <a:gd name="connsiteX13-877" fmla="*/ 143951 w 2003583"/>
              <a:gd name="connsiteY13-878" fmla="*/ 1752197 h 2242107"/>
              <a:gd name="connsiteX14-879" fmla="*/ 26285 w 2003583"/>
              <a:gd name="connsiteY14-880" fmla="*/ 1548395 h 2242107"/>
              <a:gd name="connsiteX15-881" fmla="*/ 269635 w 2003583"/>
              <a:gd name="connsiteY15-882" fmla="*/ 1319649 h 2242107"/>
              <a:gd name="connsiteX16-883" fmla="*/ 269635 w 2003583"/>
              <a:gd name="connsiteY16-884" fmla="*/ 922459 h 2242107"/>
              <a:gd name="connsiteX17-885" fmla="*/ 26285 w 2003583"/>
              <a:gd name="connsiteY17-886" fmla="*/ 693713 h 2242107"/>
              <a:gd name="connsiteX18-887" fmla="*/ 143951 w 2003583"/>
              <a:gd name="connsiteY18-888" fmla="*/ 489911 h 2242107"/>
              <a:gd name="connsiteX19-889" fmla="*/ 463725 w 2003583"/>
              <a:gd name="connsiteY19-890" fmla="*/ 586285 h 2242107"/>
              <a:gd name="connsiteX20-891" fmla="*/ 807702 w 2003583"/>
              <a:gd name="connsiteY20-892" fmla="*/ 387690 h 2242107"/>
              <a:gd name="connsiteX21-893" fmla="*/ 884127 w 2003583"/>
              <a:gd name="connsiteY21-894" fmla="*/ 62570 h 2242107"/>
              <a:gd name="connsiteX22-895" fmla="*/ 1119457 w 2003583"/>
              <a:gd name="connsiteY22-896" fmla="*/ 62570 h 2242107"/>
              <a:gd name="connsiteX23-897" fmla="*/ 1195882 w 2003583"/>
              <a:gd name="connsiteY23-898" fmla="*/ 387690 h 2242107"/>
              <a:gd name="connsiteX24-899" fmla="*/ 1539859 w 2003583"/>
              <a:gd name="connsiteY24-900" fmla="*/ 586285 h 2242107"/>
              <a:gd name="connsiteX0-901" fmla="*/ 1539859 w 2003583"/>
              <a:gd name="connsiteY0-902" fmla="*/ 586285 h 2242107"/>
              <a:gd name="connsiteX1-903" fmla="*/ 1859633 w 2003583"/>
              <a:gd name="connsiteY1-904" fmla="*/ 489911 h 2242107"/>
              <a:gd name="connsiteX2-905" fmla="*/ 1977299 w 2003583"/>
              <a:gd name="connsiteY2-906" fmla="*/ 693713 h 2242107"/>
              <a:gd name="connsiteX3-907" fmla="*/ 1733949 w 2003583"/>
              <a:gd name="connsiteY3-908" fmla="*/ 922459 h 2242107"/>
              <a:gd name="connsiteX4-909" fmla="*/ 1733949 w 2003583"/>
              <a:gd name="connsiteY4-910" fmla="*/ 1319649 h 2242107"/>
              <a:gd name="connsiteX5-911" fmla="*/ 1977299 w 2003583"/>
              <a:gd name="connsiteY5-912" fmla="*/ 1548395 h 2242107"/>
              <a:gd name="connsiteX6-913" fmla="*/ 1859633 w 2003583"/>
              <a:gd name="connsiteY6-914" fmla="*/ 1752197 h 2242107"/>
              <a:gd name="connsiteX7-915" fmla="*/ 1539859 w 2003583"/>
              <a:gd name="connsiteY7-916" fmla="*/ 1655823 h 2242107"/>
              <a:gd name="connsiteX8-917" fmla="*/ 1195882 w 2003583"/>
              <a:gd name="connsiteY8-918" fmla="*/ 1854418 h 2242107"/>
              <a:gd name="connsiteX9-919" fmla="*/ 1119457 w 2003583"/>
              <a:gd name="connsiteY9-920" fmla="*/ 2179538 h 2242107"/>
              <a:gd name="connsiteX10-921" fmla="*/ 884127 w 2003583"/>
              <a:gd name="connsiteY10-922" fmla="*/ 2179538 h 2242107"/>
              <a:gd name="connsiteX11-923" fmla="*/ 807702 w 2003583"/>
              <a:gd name="connsiteY11-924" fmla="*/ 1854418 h 2242107"/>
              <a:gd name="connsiteX12-925" fmla="*/ 463725 w 2003583"/>
              <a:gd name="connsiteY12-926" fmla="*/ 1655823 h 2242107"/>
              <a:gd name="connsiteX13-927" fmla="*/ 143951 w 2003583"/>
              <a:gd name="connsiteY13-928" fmla="*/ 1752197 h 2242107"/>
              <a:gd name="connsiteX14-929" fmla="*/ 26285 w 2003583"/>
              <a:gd name="connsiteY14-930" fmla="*/ 1548395 h 2242107"/>
              <a:gd name="connsiteX15-931" fmla="*/ 269635 w 2003583"/>
              <a:gd name="connsiteY15-932" fmla="*/ 1319649 h 2242107"/>
              <a:gd name="connsiteX16-933" fmla="*/ 269635 w 2003583"/>
              <a:gd name="connsiteY16-934" fmla="*/ 922459 h 2242107"/>
              <a:gd name="connsiteX17-935" fmla="*/ 26285 w 2003583"/>
              <a:gd name="connsiteY17-936" fmla="*/ 693713 h 2242107"/>
              <a:gd name="connsiteX18-937" fmla="*/ 143951 w 2003583"/>
              <a:gd name="connsiteY18-938" fmla="*/ 489911 h 2242107"/>
              <a:gd name="connsiteX19-939" fmla="*/ 463725 w 2003583"/>
              <a:gd name="connsiteY19-940" fmla="*/ 586285 h 2242107"/>
              <a:gd name="connsiteX20-941" fmla="*/ 807702 w 2003583"/>
              <a:gd name="connsiteY20-942" fmla="*/ 387690 h 2242107"/>
              <a:gd name="connsiteX21-943" fmla="*/ 884127 w 2003583"/>
              <a:gd name="connsiteY21-944" fmla="*/ 62570 h 2242107"/>
              <a:gd name="connsiteX22-945" fmla="*/ 1119457 w 2003583"/>
              <a:gd name="connsiteY22-946" fmla="*/ 62570 h 2242107"/>
              <a:gd name="connsiteX23-947" fmla="*/ 1195882 w 2003583"/>
              <a:gd name="connsiteY23-948" fmla="*/ 387690 h 2242107"/>
              <a:gd name="connsiteX24-949" fmla="*/ 1539859 w 2003583"/>
              <a:gd name="connsiteY24-950" fmla="*/ 586285 h 2242107"/>
              <a:gd name="connsiteX0-951" fmla="*/ 1539859 w 2003583"/>
              <a:gd name="connsiteY0-952" fmla="*/ 586285 h 2242107"/>
              <a:gd name="connsiteX1-953" fmla="*/ 1859633 w 2003583"/>
              <a:gd name="connsiteY1-954" fmla="*/ 489911 h 2242107"/>
              <a:gd name="connsiteX2-955" fmla="*/ 1977299 w 2003583"/>
              <a:gd name="connsiteY2-956" fmla="*/ 693713 h 2242107"/>
              <a:gd name="connsiteX3-957" fmla="*/ 1733949 w 2003583"/>
              <a:gd name="connsiteY3-958" fmla="*/ 922459 h 2242107"/>
              <a:gd name="connsiteX4-959" fmla="*/ 1733949 w 2003583"/>
              <a:gd name="connsiteY4-960" fmla="*/ 1319649 h 2242107"/>
              <a:gd name="connsiteX5-961" fmla="*/ 1977299 w 2003583"/>
              <a:gd name="connsiteY5-962" fmla="*/ 1548395 h 2242107"/>
              <a:gd name="connsiteX6-963" fmla="*/ 1859633 w 2003583"/>
              <a:gd name="connsiteY6-964" fmla="*/ 1752197 h 2242107"/>
              <a:gd name="connsiteX7-965" fmla="*/ 1539859 w 2003583"/>
              <a:gd name="connsiteY7-966" fmla="*/ 1655823 h 2242107"/>
              <a:gd name="connsiteX8-967" fmla="*/ 1195882 w 2003583"/>
              <a:gd name="connsiteY8-968" fmla="*/ 1854418 h 2242107"/>
              <a:gd name="connsiteX9-969" fmla="*/ 1119457 w 2003583"/>
              <a:gd name="connsiteY9-970" fmla="*/ 2179538 h 2242107"/>
              <a:gd name="connsiteX10-971" fmla="*/ 884127 w 2003583"/>
              <a:gd name="connsiteY10-972" fmla="*/ 2179538 h 2242107"/>
              <a:gd name="connsiteX11-973" fmla="*/ 807702 w 2003583"/>
              <a:gd name="connsiteY11-974" fmla="*/ 1854418 h 2242107"/>
              <a:gd name="connsiteX12-975" fmla="*/ 463725 w 2003583"/>
              <a:gd name="connsiteY12-976" fmla="*/ 1655823 h 2242107"/>
              <a:gd name="connsiteX13-977" fmla="*/ 143951 w 2003583"/>
              <a:gd name="connsiteY13-978" fmla="*/ 1752197 h 2242107"/>
              <a:gd name="connsiteX14-979" fmla="*/ 26285 w 2003583"/>
              <a:gd name="connsiteY14-980" fmla="*/ 1548395 h 2242107"/>
              <a:gd name="connsiteX15-981" fmla="*/ 269635 w 2003583"/>
              <a:gd name="connsiteY15-982" fmla="*/ 1319649 h 2242107"/>
              <a:gd name="connsiteX16-983" fmla="*/ 269635 w 2003583"/>
              <a:gd name="connsiteY16-984" fmla="*/ 922459 h 2242107"/>
              <a:gd name="connsiteX17-985" fmla="*/ 26285 w 2003583"/>
              <a:gd name="connsiteY17-986" fmla="*/ 693713 h 2242107"/>
              <a:gd name="connsiteX18-987" fmla="*/ 143951 w 2003583"/>
              <a:gd name="connsiteY18-988" fmla="*/ 489911 h 2242107"/>
              <a:gd name="connsiteX19-989" fmla="*/ 463725 w 2003583"/>
              <a:gd name="connsiteY19-990" fmla="*/ 586285 h 2242107"/>
              <a:gd name="connsiteX20-991" fmla="*/ 807702 w 2003583"/>
              <a:gd name="connsiteY20-992" fmla="*/ 387690 h 2242107"/>
              <a:gd name="connsiteX21-993" fmla="*/ 884127 w 2003583"/>
              <a:gd name="connsiteY21-994" fmla="*/ 62570 h 2242107"/>
              <a:gd name="connsiteX22-995" fmla="*/ 1119457 w 2003583"/>
              <a:gd name="connsiteY22-996" fmla="*/ 62570 h 2242107"/>
              <a:gd name="connsiteX23-997" fmla="*/ 1195882 w 2003583"/>
              <a:gd name="connsiteY23-998" fmla="*/ 387690 h 2242107"/>
              <a:gd name="connsiteX24-999" fmla="*/ 1539859 w 2003583"/>
              <a:gd name="connsiteY24-1000" fmla="*/ 586285 h 2242107"/>
              <a:gd name="connsiteX0-1001" fmla="*/ 1539859 w 2003583"/>
              <a:gd name="connsiteY0-1002" fmla="*/ 586285 h 2242107"/>
              <a:gd name="connsiteX1-1003" fmla="*/ 1859633 w 2003583"/>
              <a:gd name="connsiteY1-1004" fmla="*/ 489911 h 2242107"/>
              <a:gd name="connsiteX2-1005" fmla="*/ 1977299 w 2003583"/>
              <a:gd name="connsiteY2-1006" fmla="*/ 693713 h 2242107"/>
              <a:gd name="connsiteX3-1007" fmla="*/ 1733949 w 2003583"/>
              <a:gd name="connsiteY3-1008" fmla="*/ 922459 h 2242107"/>
              <a:gd name="connsiteX4-1009" fmla="*/ 1733949 w 2003583"/>
              <a:gd name="connsiteY4-1010" fmla="*/ 1319649 h 2242107"/>
              <a:gd name="connsiteX5-1011" fmla="*/ 1977299 w 2003583"/>
              <a:gd name="connsiteY5-1012" fmla="*/ 1548395 h 2242107"/>
              <a:gd name="connsiteX6-1013" fmla="*/ 1859633 w 2003583"/>
              <a:gd name="connsiteY6-1014" fmla="*/ 1752197 h 2242107"/>
              <a:gd name="connsiteX7-1015" fmla="*/ 1539859 w 2003583"/>
              <a:gd name="connsiteY7-1016" fmla="*/ 1655823 h 2242107"/>
              <a:gd name="connsiteX8-1017" fmla="*/ 1195882 w 2003583"/>
              <a:gd name="connsiteY8-1018" fmla="*/ 1854418 h 2242107"/>
              <a:gd name="connsiteX9-1019" fmla="*/ 1119457 w 2003583"/>
              <a:gd name="connsiteY9-1020" fmla="*/ 2179538 h 2242107"/>
              <a:gd name="connsiteX10-1021" fmla="*/ 884127 w 2003583"/>
              <a:gd name="connsiteY10-1022" fmla="*/ 2179538 h 2242107"/>
              <a:gd name="connsiteX11-1023" fmla="*/ 807702 w 2003583"/>
              <a:gd name="connsiteY11-1024" fmla="*/ 1854418 h 2242107"/>
              <a:gd name="connsiteX12-1025" fmla="*/ 463725 w 2003583"/>
              <a:gd name="connsiteY12-1026" fmla="*/ 1655823 h 2242107"/>
              <a:gd name="connsiteX13-1027" fmla="*/ 143951 w 2003583"/>
              <a:gd name="connsiteY13-1028" fmla="*/ 1752197 h 2242107"/>
              <a:gd name="connsiteX14-1029" fmla="*/ 26285 w 2003583"/>
              <a:gd name="connsiteY14-1030" fmla="*/ 1548395 h 2242107"/>
              <a:gd name="connsiteX15-1031" fmla="*/ 269635 w 2003583"/>
              <a:gd name="connsiteY15-1032" fmla="*/ 1319649 h 2242107"/>
              <a:gd name="connsiteX16-1033" fmla="*/ 269635 w 2003583"/>
              <a:gd name="connsiteY16-1034" fmla="*/ 922459 h 2242107"/>
              <a:gd name="connsiteX17-1035" fmla="*/ 26285 w 2003583"/>
              <a:gd name="connsiteY17-1036" fmla="*/ 693713 h 2242107"/>
              <a:gd name="connsiteX18-1037" fmla="*/ 143951 w 2003583"/>
              <a:gd name="connsiteY18-1038" fmla="*/ 489911 h 2242107"/>
              <a:gd name="connsiteX19-1039" fmla="*/ 463725 w 2003583"/>
              <a:gd name="connsiteY19-1040" fmla="*/ 586285 h 2242107"/>
              <a:gd name="connsiteX20-1041" fmla="*/ 807702 w 2003583"/>
              <a:gd name="connsiteY20-1042" fmla="*/ 387690 h 2242107"/>
              <a:gd name="connsiteX21-1043" fmla="*/ 884127 w 2003583"/>
              <a:gd name="connsiteY21-1044" fmla="*/ 62570 h 2242107"/>
              <a:gd name="connsiteX22-1045" fmla="*/ 1119457 w 2003583"/>
              <a:gd name="connsiteY22-1046" fmla="*/ 62570 h 2242107"/>
              <a:gd name="connsiteX23-1047" fmla="*/ 1195882 w 2003583"/>
              <a:gd name="connsiteY23-1048" fmla="*/ 387690 h 2242107"/>
              <a:gd name="connsiteX24-1049" fmla="*/ 1539859 w 2003583"/>
              <a:gd name="connsiteY24-1050" fmla="*/ 586285 h 2242107"/>
              <a:gd name="connsiteX0-1051" fmla="*/ 1539859 w 2003583"/>
              <a:gd name="connsiteY0-1052" fmla="*/ 586285 h 2242107"/>
              <a:gd name="connsiteX1-1053" fmla="*/ 1815989 w 2003583"/>
              <a:gd name="connsiteY1-1054" fmla="*/ 481182 h 2242107"/>
              <a:gd name="connsiteX2-1055" fmla="*/ 1977299 w 2003583"/>
              <a:gd name="connsiteY2-1056" fmla="*/ 693713 h 2242107"/>
              <a:gd name="connsiteX3-1057" fmla="*/ 1733949 w 2003583"/>
              <a:gd name="connsiteY3-1058" fmla="*/ 922459 h 2242107"/>
              <a:gd name="connsiteX4-1059" fmla="*/ 1733949 w 2003583"/>
              <a:gd name="connsiteY4-1060" fmla="*/ 1319649 h 2242107"/>
              <a:gd name="connsiteX5-1061" fmla="*/ 1977299 w 2003583"/>
              <a:gd name="connsiteY5-1062" fmla="*/ 1548395 h 2242107"/>
              <a:gd name="connsiteX6-1063" fmla="*/ 1859633 w 2003583"/>
              <a:gd name="connsiteY6-1064" fmla="*/ 1752197 h 2242107"/>
              <a:gd name="connsiteX7-1065" fmla="*/ 1539859 w 2003583"/>
              <a:gd name="connsiteY7-1066" fmla="*/ 1655823 h 2242107"/>
              <a:gd name="connsiteX8-1067" fmla="*/ 1195882 w 2003583"/>
              <a:gd name="connsiteY8-1068" fmla="*/ 1854418 h 2242107"/>
              <a:gd name="connsiteX9-1069" fmla="*/ 1119457 w 2003583"/>
              <a:gd name="connsiteY9-1070" fmla="*/ 2179538 h 2242107"/>
              <a:gd name="connsiteX10-1071" fmla="*/ 884127 w 2003583"/>
              <a:gd name="connsiteY10-1072" fmla="*/ 2179538 h 2242107"/>
              <a:gd name="connsiteX11-1073" fmla="*/ 807702 w 2003583"/>
              <a:gd name="connsiteY11-1074" fmla="*/ 1854418 h 2242107"/>
              <a:gd name="connsiteX12-1075" fmla="*/ 463725 w 2003583"/>
              <a:gd name="connsiteY12-1076" fmla="*/ 1655823 h 2242107"/>
              <a:gd name="connsiteX13-1077" fmla="*/ 143951 w 2003583"/>
              <a:gd name="connsiteY13-1078" fmla="*/ 1752197 h 2242107"/>
              <a:gd name="connsiteX14-1079" fmla="*/ 26285 w 2003583"/>
              <a:gd name="connsiteY14-1080" fmla="*/ 1548395 h 2242107"/>
              <a:gd name="connsiteX15-1081" fmla="*/ 269635 w 2003583"/>
              <a:gd name="connsiteY15-1082" fmla="*/ 1319649 h 2242107"/>
              <a:gd name="connsiteX16-1083" fmla="*/ 269635 w 2003583"/>
              <a:gd name="connsiteY16-1084" fmla="*/ 922459 h 2242107"/>
              <a:gd name="connsiteX17-1085" fmla="*/ 26285 w 2003583"/>
              <a:gd name="connsiteY17-1086" fmla="*/ 693713 h 2242107"/>
              <a:gd name="connsiteX18-1087" fmla="*/ 143951 w 2003583"/>
              <a:gd name="connsiteY18-1088" fmla="*/ 489911 h 2242107"/>
              <a:gd name="connsiteX19-1089" fmla="*/ 463725 w 2003583"/>
              <a:gd name="connsiteY19-1090" fmla="*/ 586285 h 2242107"/>
              <a:gd name="connsiteX20-1091" fmla="*/ 807702 w 2003583"/>
              <a:gd name="connsiteY20-1092" fmla="*/ 387690 h 2242107"/>
              <a:gd name="connsiteX21-1093" fmla="*/ 884127 w 2003583"/>
              <a:gd name="connsiteY21-1094" fmla="*/ 62570 h 2242107"/>
              <a:gd name="connsiteX22-1095" fmla="*/ 1119457 w 2003583"/>
              <a:gd name="connsiteY22-1096" fmla="*/ 62570 h 2242107"/>
              <a:gd name="connsiteX23-1097" fmla="*/ 1195882 w 2003583"/>
              <a:gd name="connsiteY23-1098" fmla="*/ 387690 h 2242107"/>
              <a:gd name="connsiteX24-1099" fmla="*/ 1539859 w 2003583"/>
              <a:gd name="connsiteY24-1100" fmla="*/ 586285 h 2242107"/>
              <a:gd name="connsiteX0-1101" fmla="*/ 1539859 w 2003583"/>
              <a:gd name="connsiteY0-1102" fmla="*/ 586285 h 2225306"/>
              <a:gd name="connsiteX1-1103" fmla="*/ 1815989 w 2003583"/>
              <a:gd name="connsiteY1-1104" fmla="*/ 481182 h 2225306"/>
              <a:gd name="connsiteX2-1105" fmla="*/ 1977299 w 2003583"/>
              <a:gd name="connsiteY2-1106" fmla="*/ 693713 h 2225306"/>
              <a:gd name="connsiteX3-1107" fmla="*/ 1733949 w 2003583"/>
              <a:gd name="connsiteY3-1108" fmla="*/ 922459 h 2225306"/>
              <a:gd name="connsiteX4-1109" fmla="*/ 1733949 w 2003583"/>
              <a:gd name="connsiteY4-1110" fmla="*/ 1319649 h 2225306"/>
              <a:gd name="connsiteX5-1111" fmla="*/ 1977299 w 2003583"/>
              <a:gd name="connsiteY5-1112" fmla="*/ 1548395 h 2225306"/>
              <a:gd name="connsiteX6-1113" fmla="*/ 1859633 w 2003583"/>
              <a:gd name="connsiteY6-1114" fmla="*/ 1752197 h 2225306"/>
              <a:gd name="connsiteX7-1115" fmla="*/ 1539859 w 2003583"/>
              <a:gd name="connsiteY7-1116" fmla="*/ 1655823 h 2225306"/>
              <a:gd name="connsiteX8-1117" fmla="*/ 1195882 w 2003583"/>
              <a:gd name="connsiteY8-1118" fmla="*/ 1854418 h 2225306"/>
              <a:gd name="connsiteX9-1119" fmla="*/ 1119457 w 2003583"/>
              <a:gd name="connsiteY9-1120" fmla="*/ 2179538 h 2225306"/>
              <a:gd name="connsiteX10-1121" fmla="*/ 849212 w 2003583"/>
              <a:gd name="connsiteY10-1122" fmla="*/ 2188266 h 2225306"/>
              <a:gd name="connsiteX11-1123" fmla="*/ 807702 w 2003583"/>
              <a:gd name="connsiteY11-1124" fmla="*/ 1854418 h 2225306"/>
              <a:gd name="connsiteX12-1125" fmla="*/ 463725 w 2003583"/>
              <a:gd name="connsiteY12-1126" fmla="*/ 1655823 h 2225306"/>
              <a:gd name="connsiteX13-1127" fmla="*/ 143951 w 2003583"/>
              <a:gd name="connsiteY13-1128" fmla="*/ 1752197 h 2225306"/>
              <a:gd name="connsiteX14-1129" fmla="*/ 26285 w 2003583"/>
              <a:gd name="connsiteY14-1130" fmla="*/ 1548395 h 2225306"/>
              <a:gd name="connsiteX15-1131" fmla="*/ 269635 w 2003583"/>
              <a:gd name="connsiteY15-1132" fmla="*/ 1319649 h 2225306"/>
              <a:gd name="connsiteX16-1133" fmla="*/ 269635 w 2003583"/>
              <a:gd name="connsiteY16-1134" fmla="*/ 922459 h 2225306"/>
              <a:gd name="connsiteX17-1135" fmla="*/ 26285 w 2003583"/>
              <a:gd name="connsiteY17-1136" fmla="*/ 693713 h 2225306"/>
              <a:gd name="connsiteX18-1137" fmla="*/ 143951 w 2003583"/>
              <a:gd name="connsiteY18-1138" fmla="*/ 489911 h 2225306"/>
              <a:gd name="connsiteX19-1139" fmla="*/ 463725 w 2003583"/>
              <a:gd name="connsiteY19-1140" fmla="*/ 586285 h 2225306"/>
              <a:gd name="connsiteX20-1141" fmla="*/ 807702 w 2003583"/>
              <a:gd name="connsiteY20-1142" fmla="*/ 387690 h 2225306"/>
              <a:gd name="connsiteX21-1143" fmla="*/ 884127 w 2003583"/>
              <a:gd name="connsiteY21-1144" fmla="*/ 62570 h 2225306"/>
              <a:gd name="connsiteX22-1145" fmla="*/ 1119457 w 2003583"/>
              <a:gd name="connsiteY22-1146" fmla="*/ 62570 h 2225306"/>
              <a:gd name="connsiteX23-1147" fmla="*/ 1195882 w 2003583"/>
              <a:gd name="connsiteY23-1148" fmla="*/ 387690 h 2225306"/>
              <a:gd name="connsiteX24-1149" fmla="*/ 1539859 w 2003583"/>
              <a:gd name="connsiteY24-1150" fmla="*/ 586285 h 2225306"/>
              <a:gd name="connsiteX0-1151" fmla="*/ 1551437 w 2015161"/>
              <a:gd name="connsiteY0-1152" fmla="*/ 586285 h 2225304"/>
              <a:gd name="connsiteX1-1153" fmla="*/ 1827567 w 2015161"/>
              <a:gd name="connsiteY1-1154" fmla="*/ 481182 h 2225304"/>
              <a:gd name="connsiteX2-1155" fmla="*/ 1988877 w 2015161"/>
              <a:gd name="connsiteY2-1156" fmla="*/ 693713 h 2225304"/>
              <a:gd name="connsiteX3-1157" fmla="*/ 1745527 w 2015161"/>
              <a:gd name="connsiteY3-1158" fmla="*/ 922459 h 2225304"/>
              <a:gd name="connsiteX4-1159" fmla="*/ 1745527 w 2015161"/>
              <a:gd name="connsiteY4-1160" fmla="*/ 1319649 h 2225304"/>
              <a:gd name="connsiteX5-1161" fmla="*/ 1988877 w 2015161"/>
              <a:gd name="connsiteY5-1162" fmla="*/ 1548395 h 2225304"/>
              <a:gd name="connsiteX6-1163" fmla="*/ 1871211 w 2015161"/>
              <a:gd name="connsiteY6-1164" fmla="*/ 1752197 h 2225304"/>
              <a:gd name="connsiteX7-1165" fmla="*/ 1551437 w 2015161"/>
              <a:gd name="connsiteY7-1166" fmla="*/ 1655823 h 2225304"/>
              <a:gd name="connsiteX8-1167" fmla="*/ 1207460 w 2015161"/>
              <a:gd name="connsiteY8-1168" fmla="*/ 1854418 h 2225304"/>
              <a:gd name="connsiteX9-1169" fmla="*/ 1131035 w 2015161"/>
              <a:gd name="connsiteY9-1170" fmla="*/ 2179538 h 2225304"/>
              <a:gd name="connsiteX10-1171" fmla="*/ 860790 w 2015161"/>
              <a:gd name="connsiteY10-1172" fmla="*/ 2188266 h 2225304"/>
              <a:gd name="connsiteX11-1173" fmla="*/ 819280 w 2015161"/>
              <a:gd name="connsiteY11-1174" fmla="*/ 1854418 h 2225304"/>
              <a:gd name="connsiteX12-1175" fmla="*/ 475303 w 2015161"/>
              <a:gd name="connsiteY12-1176" fmla="*/ 1655823 h 2225304"/>
              <a:gd name="connsiteX13-1177" fmla="*/ 155529 w 2015161"/>
              <a:gd name="connsiteY13-1178" fmla="*/ 1752197 h 2225304"/>
              <a:gd name="connsiteX14-1179" fmla="*/ 2948 w 2015161"/>
              <a:gd name="connsiteY14-1180" fmla="*/ 1522210 h 2225304"/>
              <a:gd name="connsiteX15-1181" fmla="*/ 281213 w 2015161"/>
              <a:gd name="connsiteY15-1182" fmla="*/ 1319649 h 2225304"/>
              <a:gd name="connsiteX16-1183" fmla="*/ 281213 w 2015161"/>
              <a:gd name="connsiteY16-1184" fmla="*/ 922459 h 2225304"/>
              <a:gd name="connsiteX17-1185" fmla="*/ 37863 w 2015161"/>
              <a:gd name="connsiteY17-1186" fmla="*/ 693713 h 2225304"/>
              <a:gd name="connsiteX18-1187" fmla="*/ 155529 w 2015161"/>
              <a:gd name="connsiteY18-1188" fmla="*/ 489911 h 2225304"/>
              <a:gd name="connsiteX19-1189" fmla="*/ 475303 w 2015161"/>
              <a:gd name="connsiteY19-1190" fmla="*/ 586285 h 2225304"/>
              <a:gd name="connsiteX20-1191" fmla="*/ 819280 w 2015161"/>
              <a:gd name="connsiteY20-1192" fmla="*/ 387690 h 2225304"/>
              <a:gd name="connsiteX21-1193" fmla="*/ 895705 w 2015161"/>
              <a:gd name="connsiteY21-1194" fmla="*/ 62570 h 2225304"/>
              <a:gd name="connsiteX22-1195" fmla="*/ 1131035 w 2015161"/>
              <a:gd name="connsiteY22-1196" fmla="*/ 62570 h 2225304"/>
              <a:gd name="connsiteX23-1197" fmla="*/ 1207460 w 2015161"/>
              <a:gd name="connsiteY23-1198" fmla="*/ 387690 h 2225304"/>
              <a:gd name="connsiteX24-1199" fmla="*/ 1551437 w 2015161"/>
              <a:gd name="connsiteY24-1200" fmla="*/ 586285 h 2225304"/>
              <a:gd name="connsiteX0-1201" fmla="*/ 1551439 w 2015163"/>
              <a:gd name="connsiteY0-1202" fmla="*/ 586285 h 2225306"/>
              <a:gd name="connsiteX1-1203" fmla="*/ 1827569 w 2015163"/>
              <a:gd name="connsiteY1-1204" fmla="*/ 481182 h 2225306"/>
              <a:gd name="connsiteX2-1205" fmla="*/ 1988879 w 2015163"/>
              <a:gd name="connsiteY2-1206" fmla="*/ 693713 h 2225306"/>
              <a:gd name="connsiteX3-1207" fmla="*/ 1745529 w 2015163"/>
              <a:gd name="connsiteY3-1208" fmla="*/ 922459 h 2225306"/>
              <a:gd name="connsiteX4-1209" fmla="*/ 1745529 w 2015163"/>
              <a:gd name="connsiteY4-1210" fmla="*/ 1319649 h 2225306"/>
              <a:gd name="connsiteX5-1211" fmla="*/ 1988879 w 2015163"/>
              <a:gd name="connsiteY5-1212" fmla="*/ 1548395 h 2225306"/>
              <a:gd name="connsiteX6-1213" fmla="*/ 1871213 w 2015163"/>
              <a:gd name="connsiteY6-1214" fmla="*/ 1752197 h 2225306"/>
              <a:gd name="connsiteX7-1215" fmla="*/ 1551439 w 2015163"/>
              <a:gd name="connsiteY7-1216" fmla="*/ 1655823 h 2225306"/>
              <a:gd name="connsiteX8-1217" fmla="*/ 1207462 w 2015163"/>
              <a:gd name="connsiteY8-1218" fmla="*/ 1854418 h 2225306"/>
              <a:gd name="connsiteX9-1219" fmla="*/ 1131037 w 2015163"/>
              <a:gd name="connsiteY9-1220" fmla="*/ 2179538 h 2225306"/>
              <a:gd name="connsiteX10-1221" fmla="*/ 860792 w 2015163"/>
              <a:gd name="connsiteY10-1222" fmla="*/ 2188266 h 2225306"/>
              <a:gd name="connsiteX11-1223" fmla="*/ 819282 w 2015163"/>
              <a:gd name="connsiteY11-1224" fmla="*/ 1854418 h 2225306"/>
              <a:gd name="connsiteX12-1225" fmla="*/ 475305 w 2015163"/>
              <a:gd name="connsiteY12-1226" fmla="*/ 1655823 h 2225306"/>
              <a:gd name="connsiteX13-1227" fmla="*/ 155531 w 2015163"/>
              <a:gd name="connsiteY13-1228" fmla="*/ 1752197 h 2225306"/>
              <a:gd name="connsiteX14-1229" fmla="*/ 2950 w 2015163"/>
              <a:gd name="connsiteY14-1230" fmla="*/ 1522210 h 2225306"/>
              <a:gd name="connsiteX15-1231" fmla="*/ 281215 w 2015163"/>
              <a:gd name="connsiteY15-1232" fmla="*/ 1319649 h 2225306"/>
              <a:gd name="connsiteX16-1233" fmla="*/ 281215 w 2015163"/>
              <a:gd name="connsiteY16-1234" fmla="*/ 922459 h 2225306"/>
              <a:gd name="connsiteX17-1235" fmla="*/ 37865 w 2015163"/>
              <a:gd name="connsiteY17-1236" fmla="*/ 693713 h 2225306"/>
              <a:gd name="connsiteX18-1237" fmla="*/ 155531 w 2015163"/>
              <a:gd name="connsiteY18-1238" fmla="*/ 463725 h 2225306"/>
              <a:gd name="connsiteX19-1239" fmla="*/ 475305 w 2015163"/>
              <a:gd name="connsiteY19-1240" fmla="*/ 586285 h 2225306"/>
              <a:gd name="connsiteX20-1241" fmla="*/ 819282 w 2015163"/>
              <a:gd name="connsiteY20-1242" fmla="*/ 387690 h 2225306"/>
              <a:gd name="connsiteX21-1243" fmla="*/ 895707 w 2015163"/>
              <a:gd name="connsiteY21-1244" fmla="*/ 62570 h 2225306"/>
              <a:gd name="connsiteX22-1245" fmla="*/ 1131037 w 2015163"/>
              <a:gd name="connsiteY22-1246" fmla="*/ 62570 h 2225306"/>
              <a:gd name="connsiteX23-1247" fmla="*/ 1207462 w 2015163"/>
              <a:gd name="connsiteY23-1248" fmla="*/ 387690 h 2225306"/>
              <a:gd name="connsiteX24-1249" fmla="*/ 1551439 w 2015163"/>
              <a:gd name="connsiteY24-1250" fmla="*/ 586285 h 2225306"/>
              <a:gd name="connsiteX0-1251" fmla="*/ 1551439 w 2015163"/>
              <a:gd name="connsiteY0-1252" fmla="*/ 575030 h 2214049"/>
              <a:gd name="connsiteX1-1253" fmla="*/ 1827569 w 2015163"/>
              <a:gd name="connsiteY1-1254" fmla="*/ 469927 h 2214049"/>
              <a:gd name="connsiteX2-1255" fmla="*/ 1988879 w 2015163"/>
              <a:gd name="connsiteY2-1256" fmla="*/ 682458 h 2214049"/>
              <a:gd name="connsiteX3-1257" fmla="*/ 1745529 w 2015163"/>
              <a:gd name="connsiteY3-1258" fmla="*/ 911204 h 2214049"/>
              <a:gd name="connsiteX4-1259" fmla="*/ 1745529 w 2015163"/>
              <a:gd name="connsiteY4-1260" fmla="*/ 1308394 h 2214049"/>
              <a:gd name="connsiteX5-1261" fmla="*/ 1988879 w 2015163"/>
              <a:gd name="connsiteY5-1262" fmla="*/ 1537140 h 2214049"/>
              <a:gd name="connsiteX6-1263" fmla="*/ 1871213 w 2015163"/>
              <a:gd name="connsiteY6-1264" fmla="*/ 1740942 h 2214049"/>
              <a:gd name="connsiteX7-1265" fmla="*/ 1551439 w 2015163"/>
              <a:gd name="connsiteY7-1266" fmla="*/ 1644568 h 2214049"/>
              <a:gd name="connsiteX8-1267" fmla="*/ 1207462 w 2015163"/>
              <a:gd name="connsiteY8-1268" fmla="*/ 1843163 h 2214049"/>
              <a:gd name="connsiteX9-1269" fmla="*/ 1131037 w 2015163"/>
              <a:gd name="connsiteY9-1270" fmla="*/ 2168283 h 2214049"/>
              <a:gd name="connsiteX10-1271" fmla="*/ 860792 w 2015163"/>
              <a:gd name="connsiteY10-1272" fmla="*/ 2177011 h 2214049"/>
              <a:gd name="connsiteX11-1273" fmla="*/ 819282 w 2015163"/>
              <a:gd name="connsiteY11-1274" fmla="*/ 1843163 h 2214049"/>
              <a:gd name="connsiteX12-1275" fmla="*/ 475305 w 2015163"/>
              <a:gd name="connsiteY12-1276" fmla="*/ 1644568 h 2214049"/>
              <a:gd name="connsiteX13-1277" fmla="*/ 155531 w 2015163"/>
              <a:gd name="connsiteY13-1278" fmla="*/ 1740942 h 2214049"/>
              <a:gd name="connsiteX14-1279" fmla="*/ 2950 w 2015163"/>
              <a:gd name="connsiteY14-1280" fmla="*/ 1510955 h 2214049"/>
              <a:gd name="connsiteX15-1281" fmla="*/ 281215 w 2015163"/>
              <a:gd name="connsiteY15-1282" fmla="*/ 1308394 h 2214049"/>
              <a:gd name="connsiteX16-1283" fmla="*/ 281215 w 2015163"/>
              <a:gd name="connsiteY16-1284" fmla="*/ 911204 h 2214049"/>
              <a:gd name="connsiteX17-1285" fmla="*/ 37865 w 2015163"/>
              <a:gd name="connsiteY17-1286" fmla="*/ 682458 h 2214049"/>
              <a:gd name="connsiteX18-1287" fmla="*/ 155531 w 2015163"/>
              <a:gd name="connsiteY18-1288" fmla="*/ 452470 h 2214049"/>
              <a:gd name="connsiteX19-1289" fmla="*/ 475305 w 2015163"/>
              <a:gd name="connsiteY19-1290" fmla="*/ 575030 h 2214049"/>
              <a:gd name="connsiteX20-1291" fmla="*/ 819282 w 2015163"/>
              <a:gd name="connsiteY20-1292" fmla="*/ 376435 h 2214049"/>
              <a:gd name="connsiteX21-1293" fmla="*/ 895707 w 2015163"/>
              <a:gd name="connsiteY21-1294" fmla="*/ 51315 h 2214049"/>
              <a:gd name="connsiteX22-1295" fmla="*/ 1165952 w 2015163"/>
              <a:gd name="connsiteY22-1296" fmla="*/ 33857 h 2214049"/>
              <a:gd name="connsiteX23-1297" fmla="*/ 1207462 w 2015163"/>
              <a:gd name="connsiteY23-1298" fmla="*/ 376435 h 2214049"/>
              <a:gd name="connsiteX24-1299" fmla="*/ 1551439 w 2015163"/>
              <a:gd name="connsiteY24-1300" fmla="*/ 575030 h 2214049"/>
              <a:gd name="connsiteX0-1301" fmla="*/ 1551439 w 2015163"/>
              <a:gd name="connsiteY0-1302" fmla="*/ 575028 h 2214049"/>
              <a:gd name="connsiteX1-1303" fmla="*/ 1810111 w 2015163"/>
              <a:gd name="connsiteY1-1304" fmla="*/ 443740 h 2214049"/>
              <a:gd name="connsiteX2-1305" fmla="*/ 1988879 w 2015163"/>
              <a:gd name="connsiteY2-1306" fmla="*/ 682456 h 2214049"/>
              <a:gd name="connsiteX3-1307" fmla="*/ 1745529 w 2015163"/>
              <a:gd name="connsiteY3-1308" fmla="*/ 911202 h 2214049"/>
              <a:gd name="connsiteX4-1309" fmla="*/ 1745529 w 2015163"/>
              <a:gd name="connsiteY4-1310" fmla="*/ 1308392 h 2214049"/>
              <a:gd name="connsiteX5-1311" fmla="*/ 1988879 w 2015163"/>
              <a:gd name="connsiteY5-1312" fmla="*/ 1537138 h 2214049"/>
              <a:gd name="connsiteX6-1313" fmla="*/ 1871213 w 2015163"/>
              <a:gd name="connsiteY6-1314" fmla="*/ 1740940 h 2214049"/>
              <a:gd name="connsiteX7-1315" fmla="*/ 1551439 w 2015163"/>
              <a:gd name="connsiteY7-1316" fmla="*/ 1644566 h 2214049"/>
              <a:gd name="connsiteX8-1317" fmla="*/ 1207462 w 2015163"/>
              <a:gd name="connsiteY8-1318" fmla="*/ 1843161 h 2214049"/>
              <a:gd name="connsiteX9-1319" fmla="*/ 1131037 w 2015163"/>
              <a:gd name="connsiteY9-1320" fmla="*/ 2168281 h 2214049"/>
              <a:gd name="connsiteX10-1321" fmla="*/ 860792 w 2015163"/>
              <a:gd name="connsiteY10-1322" fmla="*/ 2177009 h 2214049"/>
              <a:gd name="connsiteX11-1323" fmla="*/ 819282 w 2015163"/>
              <a:gd name="connsiteY11-1324" fmla="*/ 1843161 h 2214049"/>
              <a:gd name="connsiteX12-1325" fmla="*/ 475305 w 2015163"/>
              <a:gd name="connsiteY12-1326" fmla="*/ 1644566 h 2214049"/>
              <a:gd name="connsiteX13-1327" fmla="*/ 155531 w 2015163"/>
              <a:gd name="connsiteY13-1328" fmla="*/ 1740940 h 2214049"/>
              <a:gd name="connsiteX14-1329" fmla="*/ 2950 w 2015163"/>
              <a:gd name="connsiteY14-1330" fmla="*/ 1510953 h 2214049"/>
              <a:gd name="connsiteX15-1331" fmla="*/ 281215 w 2015163"/>
              <a:gd name="connsiteY15-1332" fmla="*/ 1308392 h 2214049"/>
              <a:gd name="connsiteX16-1333" fmla="*/ 281215 w 2015163"/>
              <a:gd name="connsiteY16-1334" fmla="*/ 911202 h 2214049"/>
              <a:gd name="connsiteX17-1335" fmla="*/ 37865 w 2015163"/>
              <a:gd name="connsiteY17-1336" fmla="*/ 682456 h 2214049"/>
              <a:gd name="connsiteX18-1337" fmla="*/ 155531 w 2015163"/>
              <a:gd name="connsiteY18-1338" fmla="*/ 452468 h 2214049"/>
              <a:gd name="connsiteX19-1339" fmla="*/ 475305 w 2015163"/>
              <a:gd name="connsiteY19-1340" fmla="*/ 575028 h 2214049"/>
              <a:gd name="connsiteX20-1341" fmla="*/ 819282 w 2015163"/>
              <a:gd name="connsiteY20-1342" fmla="*/ 376433 h 2214049"/>
              <a:gd name="connsiteX21-1343" fmla="*/ 895707 w 2015163"/>
              <a:gd name="connsiteY21-1344" fmla="*/ 51313 h 2214049"/>
              <a:gd name="connsiteX22-1345" fmla="*/ 1165952 w 2015163"/>
              <a:gd name="connsiteY22-1346" fmla="*/ 33855 h 2214049"/>
              <a:gd name="connsiteX23-1347" fmla="*/ 1207462 w 2015163"/>
              <a:gd name="connsiteY23-1348" fmla="*/ 376433 h 2214049"/>
              <a:gd name="connsiteX24-1349" fmla="*/ 1551439 w 2015163"/>
              <a:gd name="connsiteY24-1350" fmla="*/ 575028 h 2214049"/>
              <a:gd name="connsiteX0-1351" fmla="*/ 1551439 w 1990924"/>
              <a:gd name="connsiteY0-1352" fmla="*/ 575028 h 2214047"/>
              <a:gd name="connsiteX1-1353" fmla="*/ 1810111 w 1990924"/>
              <a:gd name="connsiteY1-1354" fmla="*/ 443740 h 2214047"/>
              <a:gd name="connsiteX2-1355" fmla="*/ 1988879 w 1990924"/>
              <a:gd name="connsiteY2-1356" fmla="*/ 682456 h 2214047"/>
              <a:gd name="connsiteX3-1357" fmla="*/ 1745529 w 1990924"/>
              <a:gd name="connsiteY3-1358" fmla="*/ 911202 h 2214047"/>
              <a:gd name="connsiteX4-1359" fmla="*/ 1745529 w 1990924"/>
              <a:gd name="connsiteY4-1360" fmla="*/ 1308392 h 2214047"/>
              <a:gd name="connsiteX5-1361" fmla="*/ 1988879 w 1990924"/>
              <a:gd name="connsiteY5-1362" fmla="*/ 1537138 h 2214047"/>
              <a:gd name="connsiteX6-1363" fmla="*/ 1845026 w 1990924"/>
              <a:gd name="connsiteY6-1364" fmla="*/ 1775854 h 2214047"/>
              <a:gd name="connsiteX7-1365" fmla="*/ 1551439 w 1990924"/>
              <a:gd name="connsiteY7-1366" fmla="*/ 1644566 h 2214047"/>
              <a:gd name="connsiteX8-1367" fmla="*/ 1207462 w 1990924"/>
              <a:gd name="connsiteY8-1368" fmla="*/ 1843161 h 2214047"/>
              <a:gd name="connsiteX9-1369" fmla="*/ 1131037 w 1990924"/>
              <a:gd name="connsiteY9-1370" fmla="*/ 2168281 h 2214047"/>
              <a:gd name="connsiteX10-1371" fmla="*/ 860792 w 1990924"/>
              <a:gd name="connsiteY10-1372" fmla="*/ 2177009 h 2214047"/>
              <a:gd name="connsiteX11-1373" fmla="*/ 819282 w 1990924"/>
              <a:gd name="connsiteY11-1374" fmla="*/ 1843161 h 2214047"/>
              <a:gd name="connsiteX12-1375" fmla="*/ 475305 w 1990924"/>
              <a:gd name="connsiteY12-1376" fmla="*/ 1644566 h 2214047"/>
              <a:gd name="connsiteX13-1377" fmla="*/ 155531 w 1990924"/>
              <a:gd name="connsiteY13-1378" fmla="*/ 1740940 h 2214047"/>
              <a:gd name="connsiteX14-1379" fmla="*/ 2950 w 1990924"/>
              <a:gd name="connsiteY14-1380" fmla="*/ 1510953 h 2214047"/>
              <a:gd name="connsiteX15-1381" fmla="*/ 281215 w 1990924"/>
              <a:gd name="connsiteY15-1382" fmla="*/ 1308392 h 2214047"/>
              <a:gd name="connsiteX16-1383" fmla="*/ 281215 w 1990924"/>
              <a:gd name="connsiteY16-1384" fmla="*/ 911202 h 2214047"/>
              <a:gd name="connsiteX17-1385" fmla="*/ 37865 w 1990924"/>
              <a:gd name="connsiteY17-1386" fmla="*/ 682456 h 2214047"/>
              <a:gd name="connsiteX18-1387" fmla="*/ 155531 w 1990924"/>
              <a:gd name="connsiteY18-1388" fmla="*/ 452468 h 2214047"/>
              <a:gd name="connsiteX19-1389" fmla="*/ 475305 w 1990924"/>
              <a:gd name="connsiteY19-1390" fmla="*/ 575028 h 2214047"/>
              <a:gd name="connsiteX20-1391" fmla="*/ 819282 w 1990924"/>
              <a:gd name="connsiteY20-1392" fmla="*/ 376433 h 2214047"/>
              <a:gd name="connsiteX21-1393" fmla="*/ 895707 w 1990924"/>
              <a:gd name="connsiteY21-1394" fmla="*/ 51313 h 2214047"/>
              <a:gd name="connsiteX22-1395" fmla="*/ 1165952 w 1990924"/>
              <a:gd name="connsiteY22-1396" fmla="*/ 33855 h 2214047"/>
              <a:gd name="connsiteX23-1397" fmla="*/ 1207462 w 1990924"/>
              <a:gd name="connsiteY23-1398" fmla="*/ 376433 h 2214047"/>
              <a:gd name="connsiteX24-1399" fmla="*/ 1551439 w 1990924"/>
              <a:gd name="connsiteY24-1400" fmla="*/ 575028 h 2214047"/>
            </a:gdLst>
            <a:ahLst/>
            <a:cxnLst>
              <a:cxn ang="0">
                <a:pos x="connsiteX0-1351" y="connsiteY0-1352"/>
              </a:cxn>
              <a:cxn ang="0">
                <a:pos x="connsiteX1-1353" y="connsiteY1-1354"/>
              </a:cxn>
              <a:cxn ang="0">
                <a:pos x="connsiteX2-1355" y="connsiteY2-1356"/>
              </a:cxn>
              <a:cxn ang="0">
                <a:pos x="connsiteX3-1357" y="connsiteY3-1358"/>
              </a:cxn>
              <a:cxn ang="0">
                <a:pos x="connsiteX4-1359" y="connsiteY4-1360"/>
              </a:cxn>
              <a:cxn ang="0">
                <a:pos x="connsiteX5-1361" y="connsiteY5-1362"/>
              </a:cxn>
              <a:cxn ang="0">
                <a:pos x="connsiteX6-1363" y="connsiteY6-1364"/>
              </a:cxn>
              <a:cxn ang="0">
                <a:pos x="connsiteX7-1365" y="connsiteY7-1366"/>
              </a:cxn>
              <a:cxn ang="0">
                <a:pos x="connsiteX8-1367" y="connsiteY8-1368"/>
              </a:cxn>
              <a:cxn ang="0">
                <a:pos x="connsiteX9-1369" y="connsiteY9-1370"/>
              </a:cxn>
              <a:cxn ang="0">
                <a:pos x="connsiteX10-1371" y="connsiteY10-1372"/>
              </a:cxn>
              <a:cxn ang="0">
                <a:pos x="connsiteX11-1373" y="connsiteY11-1374"/>
              </a:cxn>
              <a:cxn ang="0">
                <a:pos x="connsiteX12-1375" y="connsiteY12-1376"/>
              </a:cxn>
              <a:cxn ang="0">
                <a:pos x="connsiteX13-1377" y="connsiteY13-1378"/>
              </a:cxn>
              <a:cxn ang="0">
                <a:pos x="connsiteX14-1379" y="connsiteY14-1380"/>
              </a:cxn>
              <a:cxn ang="0">
                <a:pos x="connsiteX15-1381" y="connsiteY15-1382"/>
              </a:cxn>
              <a:cxn ang="0">
                <a:pos x="connsiteX16-1383" y="connsiteY16-1384"/>
              </a:cxn>
              <a:cxn ang="0">
                <a:pos x="connsiteX17-1385" y="connsiteY17-1386"/>
              </a:cxn>
              <a:cxn ang="0">
                <a:pos x="connsiteX18-1387" y="connsiteY18-1388"/>
              </a:cxn>
              <a:cxn ang="0">
                <a:pos x="connsiteX19-1389" y="connsiteY19-1390"/>
              </a:cxn>
              <a:cxn ang="0">
                <a:pos x="connsiteX20-1391" y="connsiteY20-1392"/>
              </a:cxn>
              <a:cxn ang="0">
                <a:pos x="connsiteX21-1393" y="connsiteY21-1394"/>
              </a:cxn>
              <a:cxn ang="0">
                <a:pos x="connsiteX22-1395" y="connsiteY22-1396"/>
              </a:cxn>
              <a:cxn ang="0">
                <a:pos x="connsiteX23-1397" y="connsiteY23-1398"/>
              </a:cxn>
              <a:cxn ang="0">
                <a:pos x="connsiteX24-1399" y="connsiteY24-1400"/>
              </a:cxn>
            </a:cxnLst>
            <a:rect l="l" t="t" r="r" b="b"/>
            <a:pathLst>
              <a:path w="1990924" h="2214047">
                <a:moveTo>
                  <a:pt x="1551439" y="575028"/>
                </a:moveTo>
                <a:lnTo>
                  <a:pt x="1810111" y="443740"/>
                </a:lnTo>
                <a:cubicBezTo>
                  <a:pt x="1916702" y="411615"/>
                  <a:pt x="1999643" y="604546"/>
                  <a:pt x="1988879" y="682456"/>
                </a:cubicBezTo>
                <a:cubicBezTo>
                  <a:pt x="1978115" y="760366"/>
                  <a:pt x="1855917" y="833066"/>
                  <a:pt x="1745529" y="911202"/>
                </a:cubicBezTo>
                <a:cubicBezTo>
                  <a:pt x="1780804" y="1041249"/>
                  <a:pt x="1780804" y="1178345"/>
                  <a:pt x="1745529" y="1308392"/>
                </a:cubicBezTo>
                <a:cubicBezTo>
                  <a:pt x="1826646" y="1384641"/>
                  <a:pt x="1972296" y="1459228"/>
                  <a:pt x="1988879" y="1537138"/>
                </a:cubicBezTo>
                <a:cubicBezTo>
                  <a:pt x="2005462" y="1615048"/>
                  <a:pt x="1917933" y="1757949"/>
                  <a:pt x="1845026" y="1775854"/>
                </a:cubicBezTo>
                <a:cubicBezTo>
                  <a:pt x="1772119" y="1793759"/>
                  <a:pt x="1679522" y="1697359"/>
                  <a:pt x="1551439" y="1644566"/>
                </a:cubicBezTo>
                <a:cubicBezTo>
                  <a:pt x="1456452" y="1740139"/>
                  <a:pt x="1337724" y="1808687"/>
                  <a:pt x="1207462" y="1843161"/>
                </a:cubicBezTo>
                <a:cubicBezTo>
                  <a:pt x="1181987" y="1951534"/>
                  <a:pt x="1188815" y="2112640"/>
                  <a:pt x="1131037" y="2168281"/>
                </a:cubicBezTo>
                <a:cubicBezTo>
                  <a:pt x="1073259" y="2223922"/>
                  <a:pt x="912751" y="2231196"/>
                  <a:pt x="860792" y="2177009"/>
                </a:cubicBezTo>
                <a:cubicBezTo>
                  <a:pt x="808833" y="2122822"/>
                  <a:pt x="810792" y="1947903"/>
                  <a:pt x="819282" y="1843161"/>
                </a:cubicBezTo>
                <a:cubicBezTo>
                  <a:pt x="689020" y="1808686"/>
                  <a:pt x="570292" y="1740138"/>
                  <a:pt x="475305" y="1644566"/>
                </a:cubicBezTo>
                <a:cubicBezTo>
                  <a:pt x="368714" y="1676691"/>
                  <a:pt x="234257" y="1763209"/>
                  <a:pt x="155531" y="1740940"/>
                </a:cubicBezTo>
                <a:cubicBezTo>
                  <a:pt x="76805" y="1718671"/>
                  <a:pt x="-17997" y="1583044"/>
                  <a:pt x="2950" y="1510953"/>
                </a:cubicBezTo>
                <a:cubicBezTo>
                  <a:pt x="23897" y="1438862"/>
                  <a:pt x="223198" y="1360342"/>
                  <a:pt x="281215" y="1308392"/>
                </a:cubicBezTo>
                <a:cubicBezTo>
                  <a:pt x="245940" y="1178345"/>
                  <a:pt x="245940" y="1041249"/>
                  <a:pt x="281215" y="911202"/>
                </a:cubicBezTo>
                <a:cubicBezTo>
                  <a:pt x="200098" y="834953"/>
                  <a:pt x="58812" y="758912"/>
                  <a:pt x="37865" y="682456"/>
                </a:cubicBezTo>
                <a:cubicBezTo>
                  <a:pt x="16918" y="606000"/>
                  <a:pt x="82624" y="470373"/>
                  <a:pt x="155531" y="452468"/>
                </a:cubicBezTo>
                <a:cubicBezTo>
                  <a:pt x="228438" y="434563"/>
                  <a:pt x="364680" y="530965"/>
                  <a:pt x="475305" y="575028"/>
                </a:cubicBezTo>
                <a:cubicBezTo>
                  <a:pt x="570292" y="479455"/>
                  <a:pt x="689020" y="410907"/>
                  <a:pt x="819282" y="376433"/>
                </a:cubicBezTo>
                <a:cubicBezTo>
                  <a:pt x="844757" y="268060"/>
                  <a:pt x="837929" y="108409"/>
                  <a:pt x="895707" y="51313"/>
                </a:cubicBezTo>
                <a:cubicBezTo>
                  <a:pt x="953485" y="-5783"/>
                  <a:pt x="1113993" y="-20332"/>
                  <a:pt x="1165952" y="33855"/>
                </a:cubicBezTo>
                <a:cubicBezTo>
                  <a:pt x="1217911" y="88042"/>
                  <a:pt x="1198495" y="254233"/>
                  <a:pt x="1207462" y="376433"/>
                </a:cubicBezTo>
                <a:cubicBezTo>
                  <a:pt x="1337724" y="410908"/>
                  <a:pt x="1456452" y="479456"/>
                  <a:pt x="1551439" y="575028"/>
                </a:cubicBezTo>
                <a:close/>
              </a:path>
            </a:pathLst>
          </a:custGeom>
          <a:noFill/>
          <a:ln w="38100" cap="flat" cmpd="sng" algn="ctr">
            <a:solidFill>
              <a:sysClr val="windowText" lastClr="000000">
                <a:lumMod val="75000"/>
                <a:lumOff val="25000"/>
              </a:sysClr>
            </a:solidFill>
            <a:prstDash val="solid"/>
            <a:miter lim="800000"/>
          </a:ln>
          <a:effectLst/>
        </p:spPr>
        <p:txBody>
          <a:bodyPr spcFirstLastPara="0" vert="horz" wrap="square" lIns="583587" tIns="586883" rIns="583587" bIns="586883" numCol="1" spcCol="953" anchor="ctr" anchorCtr="0">
            <a:noAutofit/>
          </a:bodyPr>
          <a:lstStyle/>
          <a:p>
            <a:pPr marL="0" marR="0" lvl="0" indent="0" algn="ctr" defTabSz="1333067" eaLnBrk="1" fontAlgn="auto" latinLnBrk="0" hangingPunct="1">
              <a:lnSpc>
                <a:spcPct val="90000"/>
              </a:lnSpc>
              <a:spcBef>
                <a:spcPct val="0"/>
              </a:spcBef>
              <a:spcAft>
                <a:spcPct val="35000"/>
              </a:spcAft>
              <a:buClrTx/>
              <a:buSzTx/>
              <a:buFontTx/>
              <a:buNone/>
              <a:tabLst/>
              <a:defRPr/>
            </a:pPr>
            <a:endParaRPr kumimoji="0" lang="zh-CN" altLang="en-US" sz="3066"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7" name="组合 7">
            <a:extLst>
              <a:ext uri="{FF2B5EF4-FFF2-40B4-BE49-F238E27FC236}">
                <a16:creationId xmlns:a16="http://schemas.microsoft.com/office/drawing/2014/main" id="{222839A3-6F27-46B4-90DD-305C79337E33}"/>
              </a:ext>
            </a:extLst>
          </p:cNvPr>
          <p:cNvGrpSpPr/>
          <p:nvPr/>
        </p:nvGrpSpPr>
        <p:grpSpPr>
          <a:xfrm>
            <a:off x="1129414" y="1519301"/>
            <a:ext cx="385504" cy="424162"/>
            <a:chOff x="4197350" y="2182813"/>
            <a:chExt cx="608013" cy="641350"/>
          </a:xfrm>
          <a:solidFill>
            <a:sysClr val="windowText" lastClr="000000">
              <a:lumMod val="75000"/>
              <a:lumOff val="25000"/>
            </a:sysClr>
          </a:solidFill>
        </p:grpSpPr>
        <p:sp>
          <p:nvSpPr>
            <p:cNvPr id="28" name="Freeform 166">
              <a:extLst>
                <a:ext uri="{FF2B5EF4-FFF2-40B4-BE49-F238E27FC236}">
                  <a16:creationId xmlns:a16="http://schemas.microsoft.com/office/drawing/2014/main" id="{B2A98F6D-3AA6-4DC8-8C4D-A4B3C52B512E}"/>
                </a:ext>
              </a:extLst>
            </p:cNvPr>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67">
              <a:extLst>
                <a:ext uri="{FF2B5EF4-FFF2-40B4-BE49-F238E27FC236}">
                  <a16:creationId xmlns:a16="http://schemas.microsoft.com/office/drawing/2014/main" id="{9ED1C439-9310-4E09-AF7D-B1778343ACBB}"/>
                </a:ext>
              </a:extLst>
            </p:cNvPr>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68">
              <a:extLst>
                <a:ext uri="{FF2B5EF4-FFF2-40B4-BE49-F238E27FC236}">
                  <a16:creationId xmlns:a16="http://schemas.microsoft.com/office/drawing/2014/main" id="{0DD7914D-62FD-4619-B6D5-EE416DCF0F8D}"/>
                </a:ext>
              </a:extLst>
            </p:cNvPr>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69">
              <a:extLst>
                <a:ext uri="{FF2B5EF4-FFF2-40B4-BE49-F238E27FC236}">
                  <a16:creationId xmlns:a16="http://schemas.microsoft.com/office/drawing/2014/main" id="{8ADF32A1-FC0C-4DE2-975D-428150F0DBAF}"/>
                </a:ext>
              </a:extLst>
            </p:cNvPr>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70">
              <a:extLst>
                <a:ext uri="{FF2B5EF4-FFF2-40B4-BE49-F238E27FC236}">
                  <a16:creationId xmlns:a16="http://schemas.microsoft.com/office/drawing/2014/main" id="{8140198B-E892-4722-9DA1-314A9DEF9004}"/>
                </a:ext>
              </a:extLst>
            </p:cNvPr>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71">
              <a:extLst>
                <a:ext uri="{FF2B5EF4-FFF2-40B4-BE49-F238E27FC236}">
                  <a16:creationId xmlns:a16="http://schemas.microsoft.com/office/drawing/2014/main" id="{87AE44C2-6ECB-42AB-83B6-05CD1D257381}"/>
                </a:ext>
              </a:extLst>
            </p:cNvPr>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72">
              <a:extLst>
                <a:ext uri="{FF2B5EF4-FFF2-40B4-BE49-F238E27FC236}">
                  <a16:creationId xmlns:a16="http://schemas.microsoft.com/office/drawing/2014/main" id="{FA7FAF01-ADEF-4D2C-BDD5-69AA7B9CE024}"/>
                </a:ext>
              </a:extLst>
            </p:cNvPr>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73">
              <a:extLst>
                <a:ext uri="{FF2B5EF4-FFF2-40B4-BE49-F238E27FC236}">
                  <a16:creationId xmlns:a16="http://schemas.microsoft.com/office/drawing/2014/main" id="{CE96DA7F-E251-4887-91A0-8CFB45F42130}"/>
                </a:ext>
              </a:extLst>
            </p:cNvPr>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174">
              <a:extLst>
                <a:ext uri="{FF2B5EF4-FFF2-40B4-BE49-F238E27FC236}">
                  <a16:creationId xmlns:a16="http://schemas.microsoft.com/office/drawing/2014/main" id="{7356E9B3-E36F-44AA-B864-7F08182D5EAF}"/>
                </a:ext>
              </a:extLst>
            </p:cNvPr>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75">
              <a:extLst>
                <a:ext uri="{FF2B5EF4-FFF2-40B4-BE49-F238E27FC236}">
                  <a16:creationId xmlns:a16="http://schemas.microsoft.com/office/drawing/2014/main" id="{5AD86EBE-F4C8-4F58-A2C3-43CC5894EC53}"/>
                </a:ext>
              </a:extLst>
            </p:cNvPr>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76">
              <a:extLst>
                <a:ext uri="{FF2B5EF4-FFF2-40B4-BE49-F238E27FC236}">
                  <a16:creationId xmlns:a16="http://schemas.microsoft.com/office/drawing/2014/main" id="{4CB7626A-F213-4C08-B4F0-BCEBB6A39307}"/>
                </a:ext>
              </a:extLst>
            </p:cNvPr>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77">
              <a:extLst>
                <a:ext uri="{FF2B5EF4-FFF2-40B4-BE49-F238E27FC236}">
                  <a16:creationId xmlns:a16="http://schemas.microsoft.com/office/drawing/2014/main" id="{A31CAFAD-5EE1-4993-BAA4-6943074AC454}"/>
                </a:ext>
              </a:extLst>
            </p:cNvPr>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78">
              <a:extLst>
                <a:ext uri="{FF2B5EF4-FFF2-40B4-BE49-F238E27FC236}">
                  <a16:creationId xmlns:a16="http://schemas.microsoft.com/office/drawing/2014/main" id="{4E0C2B62-6C94-4EA7-A4B1-FACABA7B2E90}"/>
                </a:ext>
              </a:extLst>
            </p:cNvPr>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79">
              <a:extLst>
                <a:ext uri="{FF2B5EF4-FFF2-40B4-BE49-F238E27FC236}">
                  <a16:creationId xmlns:a16="http://schemas.microsoft.com/office/drawing/2014/main" id="{0C45215E-C7F5-4694-B28B-D7D614F9AECC}"/>
                </a:ext>
              </a:extLst>
            </p:cNvPr>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80">
              <a:extLst>
                <a:ext uri="{FF2B5EF4-FFF2-40B4-BE49-F238E27FC236}">
                  <a16:creationId xmlns:a16="http://schemas.microsoft.com/office/drawing/2014/main" id="{410978E6-63CA-488D-A491-41688024E0F9}"/>
                </a:ext>
              </a:extLst>
            </p:cNvPr>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81">
              <a:extLst>
                <a:ext uri="{FF2B5EF4-FFF2-40B4-BE49-F238E27FC236}">
                  <a16:creationId xmlns:a16="http://schemas.microsoft.com/office/drawing/2014/main" id="{576E85C2-2C7D-446E-9627-5B02B56343A1}"/>
                </a:ext>
              </a:extLst>
            </p:cNvPr>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82">
              <a:extLst>
                <a:ext uri="{FF2B5EF4-FFF2-40B4-BE49-F238E27FC236}">
                  <a16:creationId xmlns:a16="http://schemas.microsoft.com/office/drawing/2014/main" id="{290345B0-5389-436C-9DFC-60E985575D72}"/>
                </a:ext>
              </a:extLst>
            </p:cNvPr>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83">
              <a:extLst>
                <a:ext uri="{FF2B5EF4-FFF2-40B4-BE49-F238E27FC236}">
                  <a16:creationId xmlns:a16="http://schemas.microsoft.com/office/drawing/2014/main" id="{6F74E5BC-1B2B-4AFF-AE8A-DD3D25D5286C}"/>
                </a:ext>
              </a:extLst>
            </p:cNvPr>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84">
              <a:extLst>
                <a:ext uri="{FF2B5EF4-FFF2-40B4-BE49-F238E27FC236}">
                  <a16:creationId xmlns:a16="http://schemas.microsoft.com/office/drawing/2014/main" id="{A8C4CCC5-4E63-46FE-956B-E6A947235C20}"/>
                </a:ext>
              </a:extLst>
            </p:cNvPr>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85">
              <a:extLst>
                <a:ext uri="{FF2B5EF4-FFF2-40B4-BE49-F238E27FC236}">
                  <a16:creationId xmlns:a16="http://schemas.microsoft.com/office/drawing/2014/main" id="{C921152A-D145-4AE4-B342-1A93021CD8F0}"/>
                </a:ext>
              </a:extLst>
            </p:cNvPr>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86">
              <a:extLst>
                <a:ext uri="{FF2B5EF4-FFF2-40B4-BE49-F238E27FC236}">
                  <a16:creationId xmlns:a16="http://schemas.microsoft.com/office/drawing/2014/main" id="{7EBF7D4C-4103-44CA-8C95-5D11C8210E31}"/>
                </a:ext>
              </a:extLst>
            </p:cNvPr>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87">
              <a:extLst>
                <a:ext uri="{FF2B5EF4-FFF2-40B4-BE49-F238E27FC236}">
                  <a16:creationId xmlns:a16="http://schemas.microsoft.com/office/drawing/2014/main" id="{5ECB3EF0-CB87-4E75-8F2C-FF54C1202083}"/>
                </a:ext>
              </a:extLst>
            </p:cNvPr>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88">
              <a:extLst>
                <a:ext uri="{FF2B5EF4-FFF2-40B4-BE49-F238E27FC236}">
                  <a16:creationId xmlns:a16="http://schemas.microsoft.com/office/drawing/2014/main" id="{D65F01C3-BBAA-43F6-B1A0-24298386750E}"/>
                </a:ext>
              </a:extLst>
            </p:cNvPr>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89">
              <a:extLst>
                <a:ext uri="{FF2B5EF4-FFF2-40B4-BE49-F238E27FC236}">
                  <a16:creationId xmlns:a16="http://schemas.microsoft.com/office/drawing/2014/main" id="{C50BA439-0053-4356-A02C-C106FD23E73A}"/>
                </a:ext>
              </a:extLst>
            </p:cNvPr>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90">
              <a:extLst>
                <a:ext uri="{FF2B5EF4-FFF2-40B4-BE49-F238E27FC236}">
                  <a16:creationId xmlns:a16="http://schemas.microsoft.com/office/drawing/2014/main" id="{2B6FB60F-1BFB-4F0F-8B72-E517EBDD659A}"/>
                </a:ext>
              </a:extLst>
            </p:cNvPr>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91">
              <a:extLst>
                <a:ext uri="{FF2B5EF4-FFF2-40B4-BE49-F238E27FC236}">
                  <a16:creationId xmlns:a16="http://schemas.microsoft.com/office/drawing/2014/main" id="{9AF5D763-322B-4CCF-988C-FA2C25670683}"/>
                </a:ext>
              </a:extLst>
            </p:cNvPr>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192">
              <a:extLst>
                <a:ext uri="{FF2B5EF4-FFF2-40B4-BE49-F238E27FC236}">
                  <a16:creationId xmlns:a16="http://schemas.microsoft.com/office/drawing/2014/main" id="{1F9B52E9-3B06-4642-BDAB-102437F44467}"/>
                </a:ext>
              </a:extLst>
            </p:cNvPr>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193">
              <a:extLst>
                <a:ext uri="{FF2B5EF4-FFF2-40B4-BE49-F238E27FC236}">
                  <a16:creationId xmlns:a16="http://schemas.microsoft.com/office/drawing/2014/main" id="{7A35B743-9733-43ED-837E-759CCAE0E188}"/>
                </a:ext>
              </a:extLst>
            </p:cNvPr>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94">
              <a:extLst>
                <a:ext uri="{FF2B5EF4-FFF2-40B4-BE49-F238E27FC236}">
                  <a16:creationId xmlns:a16="http://schemas.microsoft.com/office/drawing/2014/main" id="{7F16129E-1153-4F9A-9046-A0787B8D2520}"/>
                </a:ext>
              </a:extLst>
            </p:cNvPr>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195">
              <a:extLst>
                <a:ext uri="{FF2B5EF4-FFF2-40B4-BE49-F238E27FC236}">
                  <a16:creationId xmlns:a16="http://schemas.microsoft.com/office/drawing/2014/main" id="{3734A0CA-43AB-4820-84E1-6C28C5C6EFFE}"/>
                </a:ext>
              </a:extLst>
            </p:cNvPr>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196">
              <a:extLst>
                <a:ext uri="{FF2B5EF4-FFF2-40B4-BE49-F238E27FC236}">
                  <a16:creationId xmlns:a16="http://schemas.microsoft.com/office/drawing/2014/main" id="{257B5422-5D62-4522-9218-931DFBDC0435}"/>
                </a:ext>
              </a:extLst>
            </p:cNvPr>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197">
              <a:extLst>
                <a:ext uri="{FF2B5EF4-FFF2-40B4-BE49-F238E27FC236}">
                  <a16:creationId xmlns:a16="http://schemas.microsoft.com/office/drawing/2014/main" id="{07211612-8B6B-41F5-BE8F-B1A24BCAD59A}"/>
                </a:ext>
              </a:extLst>
            </p:cNvPr>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98">
              <a:extLst>
                <a:ext uri="{FF2B5EF4-FFF2-40B4-BE49-F238E27FC236}">
                  <a16:creationId xmlns:a16="http://schemas.microsoft.com/office/drawing/2014/main" id="{66D9E6B1-CFB0-4597-9E12-365CB3072E40}"/>
                </a:ext>
              </a:extLst>
            </p:cNvPr>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199">
              <a:extLst>
                <a:ext uri="{FF2B5EF4-FFF2-40B4-BE49-F238E27FC236}">
                  <a16:creationId xmlns:a16="http://schemas.microsoft.com/office/drawing/2014/main" id="{0E8D26CE-CE8A-49F0-A273-3553D794F553}"/>
                </a:ext>
              </a:extLst>
            </p:cNvPr>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200">
              <a:extLst>
                <a:ext uri="{FF2B5EF4-FFF2-40B4-BE49-F238E27FC236}">
                  <a16:creationId xmlns:a16="http://schemas.microsoft.com/office/drawing/2014/main" id="{4C956A9F-6419-49E2-BE6C-A20A50F71246}"/>
                </a:ext>
              </a:extLst>
            </p:cNvPr>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201">
              <a:extLst>
                <a:ext uri="{FF2B5EF4-FFF2-40B4-BE49-F238E27FC236}">
                  <a16:creationId xmlns:a16="http://schemas.microsoft.com/office/drawing/2014/main" id="{6B4E425A-3D7D-40AD-9DD5-B06B6D6F9EEE}"/>
                </a:ext>
              </a:extLst>
            </p:cNvPr>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202">
              <a:extLst>
                <a:ext uri="{FF2B5EF4-FFF2-40B4-BE49-F238E27FC236}">
                  <a16:creationId xmlns:a16="http://schemas.microsoft.com/office/drawing/2014/main" id="{27FC373A-86F2-42C7-89DC-BD0480F57105}"/>
                </a:ext>
              </a:extLst>
            </p:cNvPr>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203">
              <a:extLst>
                <a:ext uri="{FF2B5EF4-FFF2-40B4-BE49-F238E27FC236}">
                  <a16:creationId xmlns:a16="http://schemas.microsoft.com/office/drawing/2014/main" id="{DB63F134-A678-467C-B702-D2524DF069B1}"/>
                </a:ext>
              </a:extLst>
            </p:cNvPr>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204">
              <a:extLst>
                <a:ext uri="{FF2B5EF4-FFF2-40B4-BE49-F238E27FC236}">
                  <a16:creationId xmlns:a16="http://schemas.microsoft.com/office/drawing/2014/main" id="{B4351EF6-CCFA-4481-92DA-4850CAB16C4A}"/>
                </a:ext>
              </a:extLst>
            </p:cNvPr>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206">
              <a:extLst>
                <a:ext uri="{FF2B5EF4-FFF2-40B4-BE49-F238E27FC236}">
                  <a16:creationId xmlns:a16="http://schemas.microsoft.com/office/drawing/2014/main" id="{DA302A65-9672-4223-ABB2-63A8C01B1EDA}"/>
                </a:ext>
              </a:extLst>
            </p:cNvPr>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207">
              <a:extLst>
                <a:ext uri="{FF2B5EF4-FFF2-40B4-BE49-F238E27FC236}">
                  <a16:creationId xmlns:a16="http://schemas.microsoft.com/office/drawing/2014/main" id="{23B6F4C3-63E1-40BB-A727-1FA2A400B5FA}"/>
                </a:ext>
              </a:extLst>
            </p:cNvPr>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208">
              <a:extLst>
                <a:ext uri="{FF2B5EF4-FFF2-40B4-BE49-F238E27FC236}">
                  <a16:creationId xmlns:a16="http://schemas.microsoft.com/office/drawing/2014/main" id="{34F48341-6BDA-400B-942D-BE46778C1D26}"/>
                </a:ext>
              </a:extLst>
            </p:cNvPr>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209">
              <a:extLst>
                <a:ext uri="{FF2B5EF4-FFF2-40B4-BE49-F238E27FC236}">
                  <a16:creationId xmlns:a16="http://schemas.microsoft.com/office/drawing/2014/main" id="{98E8AB93-3AD5-4038-8F3B-C2155F1E4B62}"/>
                </a:ext>
              </a:extLst>
            </p:cNvPr>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210">
              <a:extLst>
                <a:ext uri="{FF2B5EF4-FFF2-40B4-BE49-F238E27FC236}">
                  <a16:creationId xmlns:a16="http://schemas.microsoft.com/office/drawing/2014/main" id="{7F205D8D-2C4E-49C9-969D-A66573D15CED}"/>
                </a:ext>
              </a:extLst>
            </p:cNvPr>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211">
              <a:extLst>
                <a:ext uri="{FF2B5EF4-FFF2-40B4-BE49-F238E27FC236}">
                  <a16:creationId xmlns:a16="http://schemas.microsoft.com/office/drawing/2014/main" id="{8464748B-D74E-4E4E-A335-6449EBA2CDF2}"/>
                </a:ext>
              </a:extLst>
            </p:cNvPr>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212">
              <a:extLst>
                <a:ext uri="{FF2B5EF4-FFF2-40B4-BE49-F238E27FC236}">
                  <a16:creationId xmlns:a16="http://schemas.microsoft.com/office/drawing/2014/main" id="{D0BDAD4C-7BAF-43C0-BC88-20ABC041936D}"/>
                </a:ext>
              </a:extLst>
            </p:cNvPr>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58" name="Freeform 5">
            <a:extLst>
              <a:ext uri="{FF2B5EF4-FFF2-40B4-BE49-F238E27FC236}">
                <a16:creationId xmlns:a16="http://schemas.microsoft.com/office/drawing/2014/main" id="{2CD4E5EA-ED04-47F5-8F5A-FE632D21E6DD}"/>
              </a:ext>
            </a:extLst>
          </p:cNvPr>
          <p:cNvSpPr/>
          <p:nvPr/>
        </p:nvSpPr>
        <p:spPr bwMode="auto">
          <a:xfrm>
            <a:off x="964995" y="2033992"/>
            <a:ext cx="737492" cy="4571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noFill/>
          <a:ln>
            <a:solidFill>
              <a:sysClr val="windowText" lastClr="000000">
                <a:lumMod val="75000"/>
                <a:lumOff val="25000"/>
              </a:sysClr>
            </a:solidFill>
          </a:ln>
        </p:spPr>
        <p:txBody>
          <a:bodyPr vert="horz" wrap="square" lIns="91412" tIns="45706" rIns="91412" bIns="45706"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2" name="文本框 161">
            <a:extLst>
              <a:ext uri="{FF2B5EF4-FFF2-40B4-BE49-F238E27FC236}">
                <a16:creationId xmlns:a16="http://schemas.microsoft.com/office/drawing/2014/main" id="{90DFF4AA-F5E8-49C4-B258-E5A8C3E1B009}"/>
              </a:ext>
            </a:extLst>
          </p:cNvPr>
          <p:cNvSpPr txBox="1"/>
          <p:nvPr/>
        </p:nvSpPr>
        <p:spPr>
          <a:xfrm>
            <a:off x="371759" y="3389940"/>
            <a:ext cx="2287551" cy="2308296"/>
          </a:xfrm>
          <a:prstGeom prst="rect">
            <a:avLst/>
          </a:prstGeom>
          <a:noFill/>
        </p:spPr>
        <p:txBody>
          <a:bodyPr wrap="square" lIns="91412" tIns="45706" rIns="91412" bIns="45706" rtlCol="0">
            <a:spAutoFit/>
          </a:bodyPr>
          <a:lstStyle/>
          <a:p>
            <a:r>
              <a:rPr lang="zh-CN" altLang="en-US" dirty="0">
                <a:solidFill>
                  <a:schemeClr val="bg2">
                    <a:lumMod val="25000"/>
                  </a:schemeClr>
                </a:solidFill>
                <a:latin typeface="+mj-ea"/>
                <a:ea typeface="+mj-ea"/>
                <a:sym typeface="Arial" panose="020B0604020202020204" pitchFamily="34" charset="0"/>
              </a:rPr>
              <a:t>       </a:t>
            </a:r>
            <a:r>
              <a:rPr lang="zh-CN" altLang="en-US" dirty="0">
                <a:solidFill>
                  <a:schemeClr val="bg1">
                    <a:lumMod val="50000"/>
                  </a:schemeClr>
                </a:solidFill>
                <a:latin typeface="+mj-ea"/>
                <a:ea typeface="+mj-ea"/>
                <a:sym typeface="Arial" panose="020B0604020202020204" pitchFamily="34" charset="0"/>
              </a:rPr>
              <a:t>用户进行购买操作的主要模块，通过将商品加入订单栏的模式进行下单操作，同时可以在该模块下改变商品数量及删除</a:t>
            </a:r>
            <a:r>
              <a:rPr lang="en-US" altLang="zh-CN" dirty="0">
                <a:solidFill>
                  <a:schemeClr val="bg1">
                    <a:lumMod val="50000"/>
                  </a:schemeClr>
                </a:solidFill>
                <a:latin typeface="+mj-ea"/>
                <a:ea typeface="+mj-ea"/>
                <a:sym typeface="Arial" panose="020B0604020202020204" pitchFamily="34" charset="0"/>
              </a:rPr>
              <a:t>/</a:t>
            </a:r>
            <a:r>
              <a:rPr lang="zh-CN" altLang="en-US" dirty="0">
                <a:solidFill>
                  <a:schemeClr val="bg1">
                    <a:lumMod val="50000"/>
                  </a:schemeClr>
                </a:solidFill>
                <a:latin typeface="+mj-ea"/>
                <a:ea typeface="+mj-ea"/>
                <a:sym typeface="Arial" panose="020B0604020202020204" pitchFamily="34" charset="0"/>
              </a:rPr>
              <a:t>清空，另分有店内用餐模式及外卖模式</a:t>
            </a:r>
            <a:r>
              <a:rPr lang="zh-CN" altLang="en-US" dirty="0">
                <a:solidFill>
                  <a:schemeClr val="bg2">
                    <a:lumMod val="25000"/>
                  </a:schemeClr>
                </a:solidFill>
                <a:latin typeface="+mj-ea"/>
                <a:ea typeface="+mj-ea"/>
                <a:sym typeface="Arial" panose="020B0604020202020204" pitchFamily="34" charset="0"/>
              </a:rPr>
              <a:t>。</a:t>
            </a:r>
          </a:p>
        </p:txBody>
      </p:sp>
      <p:pic>
        <p:nvPicPr>
          <p:cNvPr id="4" name="图片 3">
            <a:extLst>
              <a:ext uri="{FF2B5EF4-FFF2-40B4-BE49-F238E27FC236}">
                <a16:creationId xmlns:a16="http://schemas.microsoft.com/office/drawing/2014/main" id="{3DAF54A9-584C-47D4-A8ED-22209D064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015" y="2227709"/>
            <a:ext cx="3566852" cy="3378415"/>
          </a:xfrm>
          <a:prstGeom prst="rect">
            <a:avLst/>
          </a:prstGeom>
        </p:spPr>
      </p:pic>
      <p:sp>
        <p:nvSpPr>
          <p:cNvPr id="7" name="文本框 6">
            <a:extLst>
              <a:ext uri="{FF2B5EF4-FFF2-40B4-BE49-F238E27FC236}">
                <a16:creationId xmlns:a16="http://schemas.microsoft.com/office/drawing/2014/main" id="{EDA106A9-BB56-4B76-827D-9BD65F91CAC9}"/>
              </a:ext>
            </a:extLst>
          </p:cNvPr>
          <p:cNvSpPr txBox="1"/>
          <p:nvPr/>
        </p:nvSpPr>
        <p:spPr>
          <a:xfrm>
            <a:off x="3322040" y="1670196"/>
            <a:ext cx="1107996" cy="369332"/>
          </a:xfrm>
          <a:prstGeom prst="rect">
            <a:avLst/>
          </a:prstGeom>
          <a:noFill/>
        </p:spPr>
        <p:txBody>
          <a:bodyPr wrap="none" rtlCol="0">
            <a:spAutoFit/>
          </a:bodyPr>
          <a:lstStyle/>
          <a:p>
            <a:r>
              <a:rPr lang="zh-CN" altLang="en-US" dirty="0">
                <a:solidFill>
                  <a:schemeClr val="bg1">
                    <a:lumMod val="65000"/>
                  </a:schemeClr>
                </a:solidFill>
              </a:rPr>
              <a:t>店内用餐</a:t>
            </a:r>
          </a:p>
        </p:txBody>
      </p:sp>
      <p:pic>
        <p:nvPicPr>
          <p:cNvPr id="9" name="图片 8">
            <a:extLst>
              <a:ext uri="{FF2B5EF4-FFF2-40B4-BE49-F238E27FC236}">
                <a16:creationId xmlns:a16="http://schemas.microsoft.com/office/drawing/2014/main" id="{DF5D59E7-7BB9-48D0-A1CB-2C12A5C8F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598" y="2227709"/>
            <a:ext cx="3566852" cy="4285596"/>
          </a:xfrm>
          <a:prstGeom prst="rect">
            <a:avLst/>
          </a:prstGeom>
        </p:spPr>
      </p:pic>
      <p:sp>
        <p:nvSpPr>
          <p:cNvPr id="10" name="文本框 9">
            <a:extLst>
              <a:ext uri="{FF2B5EF4-FFF2-40B4-BE49-F238E27FC236}">
                <a16:creationId xmlns:a16="http://schemas.microsoft.com/office/drawing/2014/main" id="{1C9409C1-7D8B-4E59-BE72-A047873064BF}"/>
              </a:ext>
            </a:extLst>
          </p:cNvPr>
          <p:cNvSpPr txBox="1"/>
          <p:nvPr/>
        </p:nvSpPr>
        <p:spPr>
          <a:xfrm>
            <a:off x="7531598" y="1722457"/>
            <a:ext cx="3725504" cy="369332"/>
          </a:xfrm>
          <a:prstGeom prst="rect">
            <a:avLst/>
          </a:prstGeom>
          <a:noFill/>
        </p:spPr>
        <p:txBody>
          <a:bodyPr wrap="square" rtlCol="0">
            <a:spAutoFit/>
          </a:bodyPr>
          <a:lstStyle/>
          <a:p>
            <a:r>
              <a:rPr lang="zh-CN" altLang="en-US" dirty="0">
                <a:solidFill>
                  <a:schemeClr val="bg1">
                    <a:lumMod val="65000"/>
                  </a:schemeClr>
                </a:solidFill>
              </a:rPr>
              <a:t>外卖（增加了送餐的地址及时间）</a:t>
            </a:r>
          </a:p>
        </p:txBody>
      </p:sp>
    </p:spTree>
    <p:extLst>
      <p:ext uri="{BB962C8B-B14F-4D97-AF65-F5344CB8AC3E}">
        <p14:creationId xmlns:p14="http://schemas.microsoft.com/office/powerpoint/2010/main" val="151519712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158"/>
                                        </p:tgtEl>
                                        <p:attrNameLst>
                                          <p:attrName>style.visibility</p:attrName>
                                        </p:attrNameLst>
                                      </p:cBhvr>
                                      <p:to>
                                        <p:strVal val="visible"/>
                                      </p:to>
                                    </p:set>
                                    <p:anim calcmode="lin" valueType="num">
                                      <p:cBhvr>
                                        <p:cTn id="12" dur="500" fill="hold"/>
                                        <p:tgtEl>
                                          <p:spTgt spid="158"/>
                                        </p:tgtEl>
                                        <p:attrNameLst>
                                          <p:attrName>ppt_w</p:attrName>
                                        </p:attrNameLst>
                                      </p:cBhvr>
                                      <p:tavLst>
                                        <p:tav tm="0">
                                          <p:val>
                                            <p:fltVal val="0"/>
                                          </p:val>
                                        </p:tav>
                                        <p:tav tm="100000">
                                          <p:val>
                                            <p:strVal val="#ppt_w"/>
                                          </p:val>
                                        </p:tav>
                                      </p:tavLst>
                                    </p:anim>
                                    <p:anim calcmode="lin" valueType="num">
                                      <p:cBhvr>
                                        <p:cTn id="13" dur="500" fill="hold"/>
                                        <p:tgtEl>
                                          <p:spTgt spid="158"/>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3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400" decel="100000"/>
                                        <p:tgtEl>
                                          <p:spTgt spid="27"/>
                                        </p:tgtEl>
                                      </p:cBhvr>
                                    </p:animEffect>
                                    <p:anim calcmode="lin" valueType="num">
                                      <p:cBhvr>
                                        <p:cTn id="18" dur="400" decel="100000" fill="hold"/>
                                        <p:tgtEl>
                                          <p:spTgt spid="27"/>
                                        </p:tgtEl>
                                        <p:attrNameLst>
                                          <p:attrName>style.rotation</p:attrName>
                                        </p:attrNameLst>
                                      </p:cBhvr>
                                      <p:tavLst>
                                        <p:tav tm="0">
                                          <p:val>
                                            <p:fltVal val="-90"/>
                                          </p:val>
                                        </p:tav>
                                        <p:tav tm="100000">
                                          <p:val>
                                            <p:fltVal val="0"/>
                                          </p:val>
                                        </p:tav>
                                      </p:tavLst>
                                    </p:anim>
                                    <p:anim calcmode="lin" valueType="num">
                                      <p:cBhvr>
                                        <p:cTn id="19" dur="400" decel="100000" fill="hold"/>
                                        <p:tgtEl>
                                          <p:spTgt spid="27"/>
                                        </p:tgtEl>
                                        <p:attrNameLst>
                                          <p:attrName>ppt_x</p:attrName>
                                        </p:attrNameLst>
                                      </p:cBhvr>
                                      <p:tavLst>
                                        <p:tav tm="0">
                                          <p:val>
                                            <p:strVal val="#ppt_x+0.4"/>
                                          </p:val>
                                        </p:tav>
                                        <p:tav tm="100000">
                                          <p:val>
                                            <p:strVal val="#ppt_x-0.05"/>
                                          </p:val>
                                        </p:tav>
                                      </p:tavLst>
                                    </p:anim>
                                    <p:anim calcmode="lin" valueType="num">
                                      <p:cBhvr>
                                        <p:cTn id="20" dur="400" decel="100000" fill="hold"/>
                                        <p:tgtEl>
                                          <p:spTgt spid="27"/>
                                        </p:tgtEl>
                                        <p:attrNameLst>
                                          <p:attrName>ppt_y</p:attrName>
                                        </p:attrNameLst>
                                      </p:cBhvr>
                                      <p:tavLst>
                                        <p:tav tm="0">
                                          <p:val>
                                            <p:strVal val="#ppt_y-0.4"/>
                                          </p:val>
                                        </p:tav>
                                        <p:tav tm="100000">
                                          <p:val>
                                            <p:strVal val="#ppt_y+0.1"/>
                                          </p:val>
                                        </p:tav>
                                      </p:tavLst>
                                    </p:anim>
                                    <p:anim calcmode="lin" valueType="num">
                                      <p:cBhvr>
                                        <p:cTn id="21" dur="100" accel="100000" fill="hold">
                                          <p:stCondLst>
                                            <p:cond delay="400"/>
                                          </p:stCondLst>
                                        </p:cTn>
                                        <p:tgtEl>
                                          <p:spTgt spid="27"/>
                                        </p:tgtEl>
                                        <p:attrNameLst>
                                          <p:attrName>ppt_x</p:attrName>
                                        </p:attrNameLst>
                                      </p:cBhvr>
                                      <p:tavLst>
                                        <p:tav tm="0">
                                          <p:val>
                                            <p:strVal val="#ppt_x-0.05"/>
                                          </p:val>
                                        </p:tav>
                                        <p:tav tm="100000">
                                          <p:val>
                                            <p:strVal val="#ppt_x"/>
                                          </p:val>
                                        </p:tav>
                                      </p:tavLst>
                                    </p:anim>
                                    <p:anim calcmode="lin" valueType="num">
                                      <p:cBhvr>
                                        <p:cTn id="22" dur="100" accel="100000" fill="hold">
                                          <p:stCondLst>
                                            <p:cond delay="400"/>
                                          </p:stCondLst>
                                        </p:cTn>
                                        <p:tgtEl>
                                          <p:spTgt spid="27"/>
                                        </p:tgtEl>
                                        <p:attrNameLst>
                                          <p:attrName>ppt_y</p:attrName>
                                        </p:attrNameLst>
                                      </p:cBhvr>
                                      <p:tavLst>
                                        <p:tav tm="0">
                                          <p:val>
                                            <p:strVal val="#ppt_y+0.1"/>
                                          </p:val>
                                        </p:tav>
                                        <p:tav tm="100000">
                                          <p:val>
                                            <p:strVal val="#ppt_y"/>
                                          </p:val>
                                        </p:tav>
                                      </p:tavLst>
                                    </p:anim>
                                  </p:childTnLst>
                                </p:cTn>
                              </p:par>
                              <p:par>
                                <p:cTn id="23" presetID="3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400" decel="100000"/>
                                        <p:tgtEl>
                                          <p:spTgt spid="22"/>
                                        </p:tgtEl>
                                      </p:cBhvr>
                                    </p:animEffect>
                                    <p:anim calcmode="lin" valueType="num">
                                      <p:cBhvr>
                                        <p:cTn id="26" dur="400" decel="100000" fill="hold"/>
                                        <p:tgtEl>
                                          <p:spTgt spid="22"/>
                                        </p:tgtEl>
                                        <p:attrNameLst>
                                          <p:attrName>style.rotation</p:attrName>
                                        </p:attrNameLst>
                                      </p:cBhvr>
                                      <p:tavLst>
                                        <p:tav tm="0">
                                          <p:val>
                                            <p:fltVal val="-90"/>
                                          </p:val>
                                        </p:tav>
                                        <p:tav tm="100000">
                                          <p:val>
                                            <p:fltVal val="0"/>
                                          </p:val>
                                        </p:tav>
                                      </p:tavLst>
                                    </p:anim>
                                    <p:anim calcmode="lin" valueType="num">
                                      <p:cBhvr>
                                        <p:cTn id="27" dur="400" decel="100000" fill="hold"/>
                                        <p:tgtEl>
                                          <p:spTgt spid="22"/>
                                        </p:tgtEl>
                                        <p:attrNameLst>
                                          <p:attrName>ppt_x</p:attrName>
                                        </p:attrNameLst>
                                      </p:cBhvr>
                                      <p:tavLst>
                                        <p:tav tm="0">
                                          <p:val>
                                            <p:strVal val="#ppt_x+0.4"/>
                                          </p:val>
                                        </p:tav>
                                        <p:tav tm="100000">
                                          <p:val>
                                            <p:strVal val="#ppt_x-0.05"/>
                                          </p:val>
                                        </p:tav>
                                      </p:tavLst>
                                    </p:anim>
                                    <p:anim calcmode="lin" valueType="num">
                                      <p:cBhvr>
                                        <p:cTn id="28" dur="400" decel="100000" fill="hold"/>
                                        <p:tgtEl>
                                          <p:spTgt spid="22"/>
                                        </p:tgtEl>
                                        <p:attrNameLst>
                                          <p:attrName>ppt_y</p:attrName>
                                        </p:attrNameLst>
                                      </p:cBhvr>
                                      <p:tavLst>
                                        <p:tav tm="0">
                                          <p:val>
                                            <p:strVal val="#ppt_y-0.4"/>
                                          </p:val>
                                        </p:tav>
                                        <p:tav tm="100000">
                                          <p:val>
                                            <p:strVal val="#ppt_y+0.1"/>
                                          </p:val>
                                        </p:tav>
                                      </p:tavLst>
                                    </p:anim>
                                    <p:anim calcmode="lin" valueType="num">
                                      <p:cBhvr>
                                        <p:cTn id="29" dur="100" accel="100000" fill="hold">
                                          <p:stCondLst>
                                            <p:cond delay="400"/>
                                          </p:stCondLst>
                                        </p:cTn>
                                        <p:tgtEl>
                                          <p:spTgt spid="22"/>
                                        </p:tgtEl>
                                        <p:attrNameLst>
                                          <p:attrName>ppt_x</p:attrName>
                                        </p:attrNameLst>
                                      </p:cBhvr>
                                      <p:tavLst>
                                        <p:tav tm="0">
                                          <p:val>
                                            <p:strVal val="#ppt_x-0.05"/>
                                          </p:val>
                                        </p:tav>
                                        <p:tav tm="100000">
                                          <p:val>
                                            <p:strVal val="#ppt_x"/>
                                          </p:val>
                                        </p:tav>
                                      </p:tavLst>
                                    </p:anim>
                                    <p:anim calcmode="lin" valueType="num">
                                      <p:cBhvr>
                                        <p:cTn id="30" dur="100" accel="100000" fill="hold">
                                          <p:stCondLst>
                                            <p:cond delay="400"/>
                                          </p:stCondLst>
                                        </p:cTn>
                                        <p:tgtEl>
                                          <p:spTgt spid="22"/>
                                        </p:tgtEl>
                                        <p:attrNameLst>
                                          <p:attrName>ppt_y</p:attrName>
                                        </p:attrNameLst>
                                      </p:cBhvr>
                                      <p:tavLst>
                                        <p:tav tm="0">
                                          <p:val>
                                            <p:strVal val="#ppt_y+0.1"/>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162"/>
                                        </p:tgtEl>
                                        <p:attrNameLst>
                                          <p:attrName>style.visibility</p:attrName>
                                        </p:attrNameLst>
                                      </p:cBhvr>
                                      <p:to>
                                        <p:strVal val="visible"/>
                                      </p:to>
                                    </p:set>
                                    <p:anim calcmode="lin" valueType="num">
                                      <p:cBhvr additive="base">
                                        <p:cTn id="34" dur="500" fill="hold"/>
                                        <p:tgtEl>
                                          <p:spTgt spid="162"/>
                                        </p:tgtEl>
                                        <p:attrNameLst>
                                          <p:attrName>ppt_x</p:attrName>
                                        </p:attrNameLst>
                                      </p:cBhvr>
                                      <p:tavLst>
                                        <p:tav tm="0">
                                          <p:val>
                                            <p:strVal val="#ppt_x"/>
                                          </p:val>
                                        </p:tav>
                                        <p:tav tm="100000">
                                          <p:val>
                                            <p:strVal val="#ppt_x"/>
                                          </p:val>
                                        </p:tav>
                                      </p:tavLst>
                                    </p:anim>
                                    <p:anim calcmode="lin" valueType="num">
                                      <p:cBhvr additive="base">
                                        <p:cTn id="35"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P spid="158" grpId="0" animBg="1"/>
      <p:bldP spid="1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78818-7E21-4094-B236-8119BEC0CBFA}"/>
              </a:ext>
            </a:extLst>
          </p:cNvPr>
          <p:cNvSpPr>
            <a:spLocks noGrp="1"/>
          </p:cNvSpPr>
          <p:nvPr>
            <p:ph type="title"/>
          </p:nvPr>
        </p:nvSpPr>
        <p:spPr>
          <a:xfrm>
            <a:off x="1739900" y="157012"/>
            <a:ext cx="6514867" cy="978729"/>
          </a:xfrm>
        </p:spPr>
        <p:txBody>
          <a:bodyPr/>
          <a:lstStyle/>
          <a:p>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目前可以公开的情报</a:t>
            </a:r>
            <a:r>
              <a:rPr lang="en-US" altLang="zh-CN"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模块们</a:t>
            </a:r>
          </a:p>
        </p:txBody>
      </p:sp>
      <p:pic>
        <p:nvPicPr>
          <p:cNvPr id="4" name="图片 3">
            <a:extLst>
              <a:ext uri="{FF2B5EF4-FFF2-40B4-BE49-F238E27FC236}">
                <a16:creationId xmlns:a16="http://schemas.microsoft.com/office/drawing/2014/main" id="{CC52E645-0FC9-4B70-95FF-00F6D1E9138D}"/>
              </a:ext>
            </a:extLst>
          </p:cNvPr>
          <p:cNvPicPr>
            <a:picLocks noChangeAspect="1"/>
          </p:cNvPicPr>
          <p:nvPr/>
        </p:nvPicPr>
        <p:blipFill>
          <a:blip r:embed="rId3"/>
          <a:stretch>
            <a:fillRect/>
          </a:stretch>
        </p:blipFill>
        <p:spPr>
          <a:xfrm>
            <a:off x="2150639" y="2056401"/>
            <a:ext cx="9606463" cy="4516334"/>
          </a:xfrm>
          <a:prstGeom prst="rect">
            <a:avLst/>
          </a:prstGeom>
        </p:spPr>
      </p:pic>
      <p:sp>
        <p:nvSpPr>
          <p:cNvPr id="88" name="文本框 87">
            <a:extLst>
              <a:ext uri="{FF2B5EF4-FFF2-40B4-BE49-F238E27FC236}">
                <a16:creationId xmlns:a16="http://schemas.microsoft.com/office/drawing/2014/main" id="{8E92D8EE-58EB-4555-9BA3-15111E62D62C}"/>
              </a:ext>
            </a:extLst>
          </p:cNvPr>
          <p:cNvSpPr txBox="1"/>
          <p:nvPr/>
        </p:nvSpPr>
        <p:spPr>
          <a:xfrm>
            <a:off x="691031" y="2488605"/>
            <a:ext cx="1126817" cy="369304"/>
          </a:xfrm>
          <a:prstGeom prst="rect">
            <a:avLst/>
          </a:prstGeom>
          <a:noFill/>
        </p:spPr>
        <p:txBody>
          <a:bodyPr wrap="square" lIns="91412" tIns="45706" rIns="91412" bIns="45706" rtlCol="0">
            <a:spAutoFit/>
          </a:bodyPr>
          <a:lstStyle/>
          <a:p>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商品部分</a:t>
            </a:r>
          </a:p>
        </p:txBody>
      </p:sp>
      <p:grpSp>
        <p:nvGrpSpPr>
          <p:cNvPr id="89" name="组合 114">
            <a:extLst>
              <a:ext uri="{FF2B5EF4-FFF2-40B4-BE49-F238E27FC236}">
                <a16:creationId xmlns:a16="http://schemas.microsoft.com/office/drawing/2014/main" id="{216B4FA6-C81B-4207-8027-9394156187DD}"/>
              </a:ext>
            </a:extLst>
          </p:cNvPr>
          <p:cNvGrpSpPr/>
          <p:nvPr/>
        </p:nvGrpSpPr>
        <p:grpSpPr>
          <a:xfrm>
            <a:off x="888836" y="1914260"/>
            <a:ext cx="496500" cy="478401"/>
            <a:chOff x="3282950" y="1154113"/>
            <a:chExt cx="698501" cy="715963"/>
          </a:xfrm>
          <a:solidFill>
            <a:sysClr val="windowText" lastClr="000000">
              <a:lumMod val="75000"/>
              <a:lumOff val="25000"/>
            </a:sysClr>
          </a:solidFill>
        </p:grpSpPr>
        <p:sp>
          <p:nvSpPr>
            <p:cNvPr id="90" name="Freeform 905">
              <a:extLst>
                <a:ext uri="{FF2B5EF4-FFF2-40B4-BE49-F238E27FC236}">
                  <a16:creationId xmlns:a16="http://schemas.microsoft.com/office/drawing/2014/main" id="{0A00B812-65D7-46EC-AA5C-AA5C9E1F2230}"/>
                </a:ext>
              </a:extLst>
            </p:cNvPr>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906">
              <a:extLst>
                <a:ext uri="{FF2B5EF4-FFF2-40B4-BE49-F238E27FC236}">
                  <a16:creationId xmlns:a16="http://schemas.microsoft.com/office/drawing/2014/main" id="{977420B8-C4F5-49CA-9F4C-90D8FA952DAA}"/>
                </a:ext>
              </a:extLst>
            </p:cNvPr>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907">
              <a:extLst>
                <a:ext uri="{FF2B5EF4-FFF2-40B4-BE49-F238E27FC236}">
                  <a16:creationId xmlns:a16="http://schemas.microsoft.com/office/drawing/2014/main" id="{91CA5B0F-B8FD-4A32-8067-B330789A378A}"/>
                </a:ext>
              </a:extLst>
            </p:cNvPr>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908">
              <a:extLst>
                <a:ext uri="{FF2B5EF4-FFF2-40B4-BE49-F238E27FC236}">
                  <a16:creationId xmlns:a16="http://schemas.microsoft.com/office/drawing/2014/main" id="{F549A1CD-5420-465C-A9AD-7EA3AD41E0BE}"/>
                </a:ext>
              </a:extLst>
            </p:cNvPr>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909">
              <a:extLst>
                <a:ext uri="{FF2B5EF4-FFF2-40B4-BE49-F238E27FC236}">
                  <a16:creationId xmlns:a16="http://schemas.microsoft.com/office/drawing/2014/main" id="{4FECA66F-2BB2-4395-BA92-04797DAD9DD1}"/>
                </a:ext>
              </a:extLst>
            </p:cNvPr>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910">
              <a:extLst>
                <a:ext uri="{FF2B5EF4-FFF2-40B4-BE49-F238E27FC236}">
                  <a16:creationId xmlns:a16="http://schemas.microsoft.com/office/drawing/2014/main" id="{3275940F-E7AB-4C95-9558-7D5CEB966DCB}"/>
                </a:ext>
              </a:extLst>
            </p:cNvPr>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911">
              <a:extLst>
                <a:ext uri="{FF2B5EF4-FFF2-40B4-BE49-F238E27FC236}">
                  <a16:creationId xmlns:a16="http://schemas.microsoft.com/office/drawing/2014/main" id="{09BAB134-566C-4794-99ED-246966549178}"/>
                </a:ext>
              </a:extLst>
            </p:cNvPr>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912">
              <a:extLst>
                <a:ext uri="{FF2B5EF4-FFF2-40B4-BE49-F238E27FC236}">
                  <a16:creationId xmlns:a16="http://schemas.microsoft.com/office/drawing/2014/main" id="{74CFE3B5-A2B2-44E9-8267-C1986C2BCAD6}"/>
                </a:ext>
              </a:extLst>
            </p:cNvPr>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913">
              <a:extLst>
                <a:ext uri="{FF2B5EF4-FFF2-40B4-BE49-F238E27FC236}">
                  <a16:creationId xmlns:a16="http://schemas.microsoft.com/office/drawing/2014/main" id="{1074C845-4766-4858-B3F2-ADBD9817176D}"/>
                </a:ext>
              </a:extLst>
            </p:cNvPr>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914">
              <a:extLst>
                <a:ext uri="{FF2B5EF4-FFF2-40B4-BE49-F238E27FC236}">
                  <a16:creationId xmlns:a16="http://schemas.microsoft.com/office/drawing/2014/main" id="{97F0396E-6CF4-41AE-9BC8-99E67639595F}"/>
                </a:ext>
              </a:extLst>
            </p:cNvPr>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915">
              <a:extLst>
                <a:ext uri="{FF2B5EF4-FFF2-40B4-BE49-F238E27FC236}">
                  <a16:creationId xmlns:a16="http://schemas.microsoft.com/office/drawing/2014/main" id="{78D74EF2-11C2-4DB9-9AD8-8887509453A2}"/>
                </a:ext>
              </a:extLst>
            </p:cNvPr>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916">
              <a:extLst>
                <a:ext uri="{FF2B5EF4-FFF2-40B4-BE49-F238E27FC236}">
                  <a16:creationId xmlns:a16="http://schemas.microsoft.com/office/drawing/2014/main" id="{2CFBA944-1F5D-4FCA-B302-C54BD3D6A761}"/>
                </a:ext>
              </a:extLst>
            </p:cNvPr>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917">
              <a:extLst>
                <a:ext uri="{FF2B5EF4-FFF2-40B4-BE49-F238E27FC236}">
                  <a16:creationId xmlns:a16="http://schemas.microsoft.com/office/drawing/2014/main" id="{2F42D75D-3C75-4EA2-9014-BFD3EF8C8CE8}"/>
                </a:ext>
              </a:extLst>
            </p:cNvPr>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918">
              <a:extLst>
                <a:ext uri="{FF2B5EF4-FFF2-40B4-BE49-F238E27FC236}">
                  <a16:creationId xmlns:a16="http://schemas.microsoft.com/office/drawing/2014/main" id="{75EEB27F-23E3-4542-A1BD-F4D3FA917D98}"/>
                </a:ext>
              </a:extLst>
            </p:cNvPr>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919">
              <a:extLst>
                <a:ext uri="{FF2B5EF4-FFF2-40B4-BE49-F238E27FC236}">
                  <a16:creationId xmlns:a16="http://schemas.microsoft.com/office/drawing/2014/main" id="{F9B7DB3D-902F-4AD6-A3F6-5AE7B057621C}"/>
                </a:ext>
              </a:extLst>
            </p:cNvPr>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920">
              <a:extLst>
                <a:ext uri="{FF2B5EF4-FFF2-40B4-BE49-F238E27FC236}">
                  <a16:creationId xmlns:a16="http://schemas.microsoft.com/office/drawing/2014/main" id="{3F4F07E2-C8D2-43DD-9F90-83AFABE776CC}"/>
                </a:ext>
              </a:extLst>
            </p:cNvPr>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921">
              <a:extLst>
                <a:ext uri="{FF2B5EF4-FFF2-40B4-BE49-F238E27FC236}">
                  <a16:creationId xmlns:a16="http://schemas.microsoft.com/office/drawing/2014/main" id="{179D5724-985A-4AC1-A27C-9D2B3F569CD5}"/>
                </a:ext>
              </a:extLst>
            </p:cNvPr>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922">
              <a:extLst>
                <a:ext uri="{FF2B5EF4-FFF2-40B4-BE49-F238E27FC236}">
                  <a16:creationId xmlns:a16="http://schemas.microsoft.com/office/drawing/2014/main" id="{1BCDC199-7300-413F-AD8B-45CE475F2986}"/>
                </a:ext>
              </a:extLst>
            </p:cNvPr>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923">
              <a:extLst>
                <a:ext uri="{FF2B5EF4-FFF2-40B4-BE49-F238E27FC236}">
                  <a16:creationId xmlns:a16="http://schemas.microsoft.com/office/drawing/2014/main" id="{94847EC8-3C80-46CD-913C-D607CF0FB571}"/>
                </a:ext>
              </a:extLst>
            </p:cNvPr>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924">
              <a:extLst>
                <a:ext uri="{FF2B5EF4-FFF2-40B4-BE49-F238E27FC236}">
                  <a16:creationId xmlns:a16="http://schemas.microsoft.com/office/drawing/2014/main" id="{CC939502-DDA3-4166-9EDD-366E48171EF6}"/>
                </a:ext>
              </a:extLst>
            </p:cNvPr>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925">
              <a:extLst>
                <a:ext uri="{FF2B5EF4-FFF2-40B4-BE49-F238E27FC236}">
                  <a16:creationId xmlns:a16="http://schemas.microsoft.com/office/drawing/2014/main" id="{57E70DE4-21BC-4145-930A-1EAADDFDDB2C}"/>
                </a:ext>
              </a:extLst>
            </p:cNvPr>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926">
              <a:extLst>
                <a:ext uri="{FF2B5EF4-FFF2-40B4-BE49-F238E27FC236}">
                  <a16:creationId xmlns:a16="http://schemas.microsoft.com/office/drawing/2014/main" id="{E1EE1EC1-9C0F-4A2A-B38F-FAD1AB4AA458}"/>
                </a:ext>
              </a:extLst>
            </p:cNvPr>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927">
              <a:extLst>
                <a:ext uri="{FF2B5EF4-FFF2-40B4-BE49-F238E27FC236}">
                  <a16:creationId xmlns:a16="http://schemas.microsoft.com/office/drawing/2014/main" id="{D85995C9-AAF7-4F86-A125-FEEDEDB1EE9A}"/>
                </a:ext>
              </a:extLst>
            </p:cNvPr>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solidFill>
                <a:sysClr val="windowText" lastClr="000000">
                  <a:lumMod val="75000"/>
                  <a:lumOff val="25000"/>
                </a:sysClr>
              </a:solidFill>
              <a:round/>
            </a:ln>
          </p:spPr>
          <p:txBody>
            <a:bodyPr vert="horz" wrap="square" lIns="162510" tIns="81255" rIns="162510" bIns="8125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13" name="Freeform 5">
            <a:extLst>
              <a:ext uri="{FF2B5EF4-FFF2-40B4-BE49-F238E27FC236}">
                <a16:creationId xmlns:a16="http://schemas.microsoft.com/office/drawing/2014/main" id="{106AAE4B-306B-4665-894B-EE3D71217FC3}"/>
              </a:ext>
            </a:extLst>
          </p:cNvPr>
          <p:cNvSpPr/>
          <p:nvPr/>
        </p:nvSpPr>
        <p:spPr bwMode="auto">
          <a:xfrm>
            <a:off x="835052" y="2388894"/>
            <a:ext cx="653717" cy="4571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noFill/>
          <a:ln>
            <a:solidFill>
              <a:sysClr val="windowText" lastClr="000000">
                <a:lumMod val="75000"/>
                <a:lumOff val="25000"/>
              </a:sysClr>
            </a:solidFill>
          </a:ln>
        </p:spPr>
        <p:txBody>
          <a:bodyPr vert="horz" wrap="square" lIns="91412" tIns="45706" rIns="91412" bIns="45706"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4" name="文本框 113">
            <a:extLst>
              <a:ext uri="{FF2B5EF4-FFF2-40B4-BE49-F238E27FC236}">
                <a16:creationId xmlns:a16="http://schemas.microsoft.com/office/drawing/2014/main" id="{21DF8A53-F302-47C3-994F-0C0F117F57BE}"/>
              </a:ext>
            </a:extLst>
          </p:cNvPr>
          <p:cNvSpPr txBox="1"/>
          <p:nvPr/>
        </p:nvSpPr>
        <p:spPr>
          <a:xfrm>
            <a:off x="2069756" y="1509110"/>
            <a:ext cx="8903043" cy="338526"/>
          </a:xfrm>
          <a:prstGeom prst="rect">
            <a:avLst/>
          </a:prstGeom>
          <a:noFill/>
        </p:spPr>
        <p:txBody>
          <a:bodyPr wrap="square" lIns="91412" tIns="45706" rIns="91412" bIns="45706" rtlCol="0">
            <a:spAutoFit/>
          </a:bodyPr>
          <a:lstStyle/>
          <a:p>
            <a:r>
              <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分为常用上分和详细商品两部分，通过点击商品加入订单，此处只展示详细商品中的汉堡分类。</a:t>
            </a:r>
          </a:p>
        </p:txBody>
      </p:sp>
      <p:sp>
        <p:nvSpPr>
          <p:cNvPr id="115" name="任意多边形 4">
            <a:extLst>
              <a:ext uri="{FF2B5EF4-FFF2-40B4-BE49-F238E27FC236}">
                <a16:creationId xmlns:a16="http://schemas.microsoft.com/office/drawing/2014/main" id="{B64B15D6-B88B-402C-AC8F-4AC982B70D17}"/>
              </a:ext>
            </a:extLst>
          </p:cNvPr>
          <p:cNvSpPr/>
          <p:nvPr/>
        </p:nvSpPr>
        <p:spPr>
          <a:xfrm rot="20820775">
            <a:off x="278064" y="1503885"/>
            <a:ext cx="1750672" cy="1915959"/>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 name="connsiteX0-1" fmla="*/ 1517526 w 1954966"/>
              <a:gd name="connsiteY0-2" fmla="*/ 523716 h 2116969"/>
              <a:gd name="connsiteX1-3" fmla="*/ 1837300 w 1954966"/>
              <a:gd name="connsiteY1-4" fmla="*/ 427342 h 2116969"/>
              <a:gd name="connsiteX2-5" fmla="*/ 1954966 w 1954966"/>
              <a:gd name="connsiteY2-6" fmla="*/ 631144 h 2116969"/>
              <a:gd name="connsiteX3-7" fmla="*/ 1711616 w 1954966"/>
              <a:gd name="connsiteY3-8" fmla="*/ 859890 h 2116969"/>
              <a:gd name="connsiteX4-9" fmla="*/ 1711616 w 1954966"/>
              <a:gd name="connsiteY4-10" fmla="*/ 1257080 h 2116969"/>
              <a:gd name="connsiteX5-11" fmla="*/ 1954966 w 1954966"/>
              <a:gd name="connsiteY5-12" fmla="*/ 1485826 h 2116969"/>
              <a:gd name="connsiteX6-13" fmla="*/ 1837300 w 1954966"/>
              <a:gd name="connsiteY6-14" fmla="*/ 1689628 h 2116969"/>
              <a:gd name="connsiteX7-15" fmla="*/ 1517526 w 1954966"/>
              <a:gd name="connsiteY7-16" fmla="*/ 1593254 h 2116969"/>
              <a:gd name="connsiteX8-17" fmla="*/ 1173549 w 1954966"/>
              <a:gd name="connsiteY8-18" fmla="*/ 1791849 h 2116969"/>
              <a:gd name="connsiteX9-19" fmla="*/ 1097124 w 1954966"/>
              <a:gd name="connsiteY9-20" fmla="*/ 2116969 h 2116969"/>
              <a:gd name="connsiteX10-21" fmla="*/ 861794 w 1954966"/>
              <a:gd name="connsiteY10-22" fmla="*/ 2116969 h 2116969"/>
              <a:gd name="connsiteX11-23" fmla="*/ 785369 w 1954966"/>
              <a:gd name="connsiteY11-24" fmla="*/ 1791849 h 2116969"/>
              <a:gd name="connsiteX12-25" fmla="*/ 441392 w 1954966"/>
              <a:gd name="connsiteY12-26" fmla="*/ 1593254 h 2116969"/>
              <a:gd name="connsiteX13-27" fmla="*/ 121618 w 1954966"/>
              <a:gd name="connsiteY13-28" fmla="*/ 1689628 h 2116969"/>
              <a:gd name="connsiteX14-29" fmla="*/ 3952 w 1954966"/>
              <a:gd name="connsiteY14-30" fmla="*/ 1485826 h 2116969"/>
              <a:gd name="connsiteX15-31" fmla="*/ 247302 w 1954966"/>
              <a:gd name="connsiteY15-32" fmla="*/ 1257080 h 2116969"/>
              <a:gd name="connsiteX16-33" fmla="*/ 247302 w 1954966"/>
              <a:gd name="connsiteY16-34" fmla="*/ 859890 h 2116969"/>
              <a:gd name="connsiteX17-35" fmla="*/ 3952 w 1954966"/>
              <a:gd name="connsiteY17-36" fmla="*/ 631144 h 2116969"/>
              <a:gd name="connsiteX18-37" fmla="*/ 121618 w 1954966"/>
              <a:gd name="connsiteY18-38" fmla="*/ 427342 h 2116969"/>
              <a:gd name="connsiteX19-39" fmla="*/ 441392 w 1954966"/>
              <a:gd name="connsiteY19-40" fmla="*/ 523716 h 2116969"/>
              <a:gd name="connsiteX20-41" fmla="*/ 785369 w 1954966"/>
              <a:gd name="connsiteY20-42" fmla="*/ 325121 h 2116969"/>
              <a:gd name="connsiteX21-43" fmla="*/ 861794 w 1954966"/>
              <a:gd name="connsiteY21-44" fmla="*/ 1 h 2116969"/>
              <a:gd name="connsiteX22-45" fmla="*/ 1097124 w 1954966"/>
              <a:gd name="connsiteY22-46" fmla="*/ 1 h 2116969"/>
              <a:gd name="connsiteX23-47" fmla="*/ 1173549 w 1954966"/>
              <a:gd name="connsiteY23-48" fmla="*/ 325121 h 2116969"/>
              <a:gd name="connsiteX24-49" fmla="*/ 1517526 w 1954966"/>
              <a:gd name="connsiteY24-50" fmla="*/ 523716 h 2116969"/>
              <a:gd name="connsiteX0-51" fmla="*/ 1539857 w 1977297"/>
              <a:gd name="connsiteY0-52" fmla="*/ 523714 h 2116967"/>
              <a:gd name="connsiteX1-53" fmla="*/ 1859631 w 1977297"/>
              <a:gd name="connsiteY1-54" fmla="*/ 427340 h 2116967"/>
              <a:gd name="connsiteX2-55" fmla="*/ 1977297 w 1977297"/>
              <a:gd name="connsiteY2-56" fmla="*/ 631142 h 2116967"/>
              <a:gd name="connsiteX3-57" fmla="*/ 1733947 w 1977297"/>
              <a:gd name="connsiteY3-58" fmla="*/ 859888 h 2116967"/>
              <a:gd name="connsiteX4-59" fmla="*/ 1733947 w 1977297"/>
              <a:gd name="connsiteY4-60" fmla="*/ 1257078 h 2116967"/>
              <a:gd name="connsiteX5-61" fmla="*/ 1977297 w 1977297"/>
              <a:gd name="connsiteY5-62" fmla="*/ 1485824 h 2116967"/>
              <a:gd name="connsiteX6-63" fmla="*/ 1859631 w 1977297"/>
              <a:gd name="connsiteY6-64" fmla="*/ 1689626 h 2116967"/>
              <a:gd name="connsiteX7-65" fmla="*/ 1539857 w 1977297"/>
              <a:gd name="connsiteY7-66" fmla="*/ 1593252 h 2116967"/>
              <a:gd name="connsiteX8-67" fmla="*/ 1195880 w 1977297"/>
              <a:gd name="connsiteY8-68" fmla="*/ 1791847 h 2116967"/>
              <a:gd name="connsiteX9-69" fmla="*/ 1119455 w 1977297"/>
              <a:gd name="connsiteY9-70" fmla="*/ 2116967 h 2116967"/>
              <a:gd name="connsiteX10-71" fmla="*/ 884125 w 1977297"/>
              <a:gd name="connsiteY10-72" fmla="*/ 2116967 h 2116967"/>
              <a:gd name="connsiteX11-73" fmla="*/ 807700 w 1977297"/>
              <a:gd name="connsiteY11-74" fmla="*/ 1791847 h 2116967"/>
              <a:gd name="connsiteX12-75" fmla="*/ 463723 w 1977297"/>
              <a:gd name="connsiteY12-76" fmla="*/ 1593252 h 2116967"/>
              <a:gd name="connsiteX13-77" fmla="*/ 143949 w 1977297"/>
              <a:gd name="connsiteY13-78" fmla="*/ 1689626 h 2116967"/>
              <a:gd name="connsiteX14-79" fmla="*/ 26283 w 1977297"/>
              <a:gd name="connsiteY14-80" fmla="*/ 1485824 h 2116967"/>
              <a:gd name="connsiteX15-81" fmla="*/ 269633 w 1977297"/>
              <a:gd name="connsiteY15-82" fmla="*/ 1257078 h 2116967"/>
              <a:gd name="connsiteX16-83" fmla="*/ 269633 w 1977297"/>
              <a:gd name="connsiteY16-84" fmla="*/ 859888 h 2116967"/>
              <a:gd name="connsiteX17-85" fmla="*/ 26283 w 1977297"/>
              <a:gd name="connsiteY17-86" fmla="*/ 631142 h 2116967"/>
              <a:gd name="connsiteX18-87" fmla="*/ 143949 w 1977297"/>
              <a:gd name="connsiteY18-88" fmla="*/ 427340 h 2116967"/>
              <a:gd name="connsiteX19-89" fmla="*/ 463723 w 1977297"/>
              <a:gd name="connsiteY19-90" fmla="*/ 523714 h 2116967"/>
              <a:gd name="connsiteX20-91" fmla="*/ 807700 w 1977297"/>
              <a:gd name="connsiteY20-92" fmla="*/ 325119 h 2116967"/>
              <a:gd name="connsiteX21-93" fmla="*/ 884125 w 1977297"/>
              <a:gd name="connsiteY21-94" fmla="*/ -1 h 2116967"/>
              <a:gd name="connsiteX22-95" fmla="*/ 1119455 w 1977297"/>
              <a:gd name="connsiteY22-96" fmla="*/ -1 h 2116967"/>
              <a:gd name="connsiteX23-97" fmla="*/ 1195880 w 1977297"/>
              <a:gd name="connsiteY23-98" fmla="*/ 325119 h 2116967"/>
              <a:gd name="connsiteX24-99" fmla="*/ 1539857 w 1977297"/>
              <a:gd name="connsiteY24-100" fmla="*/ 523714 h 2116967"/>
              <a:gd name="connsiteX0-101" fmla="*/ 1539859 w 1977299"/>
              <a:gd name="connsiteY0-102" fmla="*/ 523716 h 2116969"/>
              <a:gd name="connsiteX1-103" fmla="*/ 1859633 w 1977299"/>
              <a:gd name="connsiteY1-104" fmla="*/ 427342 h 2116969"/>
              <a:gd name="connsiteX2-105" fmla="*/ 1977299 w 1977299"/>
              <a:gd name="connsiteY2-106" fmla="*/ 631144 h 2116969"/>
              <a:gd name="connsiteX3-107" fmla="*/ 1733949 w 1977299"/>
              <a:gd name="connsiteY3-108" fmla="*/ 859890 h 2116969"/>
              <a:gd name="connsiteX4-109" fmla="*/ 1733949 w 1977299"/>
              <a:gd name="connsiteY4-110" fmla="*/ 1257080 h 2116969"/>
              <a:gd name="connsiteX5-111" fmla="*/ 1977299 w 1977299"/>
              <a:gd name="connsiteY5-112" fmla="*/ 1485826 h 2116969"/>
              <a:gd name="connsiteX6-113" fmla="*/ 1859633 w 1977299"/>
              <a:gd name="connsiteY6-114" fmla="*/ 1689628 h 2116969"/>
              <a:gd name="connsiteX7-115" fmla="*/ 1539859 w 1977299"/>
              <a:gd name="connsiteY7-116" fmla="*/ 1593254 h 2116969"/>
              <a:gd name="connsiteX8-117" fmla="*/ 1195882 w 1977299"/>
              <a:gd name="connsiteY8-118" fmla="*/ 1791849 h 2116969"/>
              <a:gd name="connsiteX9-119" fmla="*/ 1119457 w 1977299"/>
              <a:gd name="connsiteY9-120" fmla="*/ 2116969 h 2116969"/>
              <a:gd name="connsiteX10-121" fmla="*/ 884127 w 1977299"/>
              <a:gd name="connsiteY10-122" fmla="*/ 2116969 h 2116969"/>
              <a:gd name="connsiteX11-123" fmla="*/ 807702 w 1977299"/>
              <a:gd name="connsiteY11-124" fmla="*/ 1791849 h 2116969"/>
              <a:gd name="connsiteX12-125" fmla="*/ 463725 w 1977299"/>
              <a:gd name="connsiteY12-126" fmla="*/ 1593254 h 2116969"/>
              <a:gd name="connsiteX13-127" fmla="*/ 143951 w 1977299"/>
              <a:gd name="connsiteY13-128" fmla="*/ 1689628 h 2116969"/>
              <a:gd name="connsiteX14-129" fmla="*/ 26285 w 1977299"/>
              <a:gd name="connsiteY14-130" fmla="*/ 1485826 h 2116969"/>
              <a:gd name="connsiteX15-131" fmla="*/ 269635 w 1977299"/>
              <a:gd name="connsiteY15-132" fmla="*/ 1257080 h 2116969"/>
              <a:gd name="connsiteX16-133" fmla="*/ 269635 w 1977299"/>
              <a:gd name="connsiteY16-134" fmla="*/ 859890 h 2116969"/>
              <a:gd name="connsiteX17-135" fmla="*/ 26285 w 1977299"/>
              <a:gd name="connsiteY17-136" fmla="*/ 631144 h 2116969"/>
              <a:gd name="connsiteX18-137" fmla="*/ 143951 w 1977299"/>
              <a:gd name="connsiteY18-138" fmla="*/ 427342 h 2116969"/>
              <a:gd name="connsiteX19-139" fmla="*/ 463725 w 1977299"/>
              <a:gd name="connsiteY19-140" fmla="*/ 523716 h 2116969"/>
              <a:gd name="connsiteX20-141" fmla="*/ 807702 w 1977299"/>
              <a:gd name="connsiteY20-142" fmla="*/ 325121 h 2116969"/>
              <a:gd name="connsiteX21-143" fmla="*/ 884127 w 1977299"/>
              <a:gd name="connsiteY21-144" fmla="*/ 1 h 2116969"/>
              <a:gd name="connsiteX22-145" fmla="*/ 1119457 w 1977299"/>
              <a:gd name="connsiteY22-146" fmla="*/ 1 h 2116969"/>
              <a:gd name="connsiteX23-147" fmla="*/ 1195882 w 1977299"/>
              <a:gd name="connsiteY23-148" fmla="*/ 325121 h 2116969"/>
              <a:gd name="connsiteX24-149" fmla="*/ 1539859 w 1977299"/>
              <a:gd name="connsiteY24-150" fmla="*/ 523716 h 2116969"/>
              <a:gd name="connsiteX0-151" fmla="*/ 1539859 w 1977299"/>
              <a:gd name="connsiteY0-152" fmla="*/ 523714 h 2116967"/>
              <a:gd name="connsiteX1-153" fmla="*/ 1859633 w 1977299"/>
              <a:gd name="connsiteY1-154" fmla="*/ 427340 h 2116967"/>
              <a:gd name="connsiteX2-155" fmla="*/ 1977299 w 1977299"/>
              <a:gd name="connsiteY2-156" fmla="*/ 631142 h 2116967"/>
              <a:gd name="connsiteX3-157" fmla="*/ 1733949 w 1977299"/>
              <a:gd name="connsiteY3-158" fmla="*/ 859888 h 2116967"/>
              <a:gd name="connsiteX4-159" fmla="*/ 1733949 w 1977299"/>
              <a:gd name="connsiteY4-160" fmla="*/ 1257078 h 2116967"/>
              <a:gd name="connsiteX5-161" fmla="*/ 1977299 w 1977299"/>
              <a:gd name="connsiteY5-162" fmla="*/ 1485824 h 2116967"/>
              <a:gd name="connsiteX6-163" fmla="*/ 1859633 w 1977299"/>
              <a:gd name="connsiteY6-164" fmla="*/ 1689626 h 2116967"/>
              <a:gd name="connsiteX7-165" fmla="*/ 1539859 w 1977299"/>
              <a:gd name="connsiteY7-166" fmla="*/ 1593252 h 2116967"/>
              <a:gd name="connsiteX8-167" fmla="*/ 1195882 w 1977299"/>
              <a:gd name="connsiteY8-168" fmla="*/ 1791847 h 2116967"/>
              <a:gd name="connsiteX9-169" fmla="*/ 1119457 w 1977299"/>
              <a:gd name="connsiteY9-170" fmla="*/ 2116967 h 2116967"/>
              <a:gd name="connsiteX10-171" fmla="*/ 884127 w 1977299"/>
              <a:gd name="connsiteY10-172" fmla="*/ 2116967 h 2116967"/>
              <a:gd name="connsiteX11-173" fmla="*/ 807702 w 1977299"/>
              <a:gd name="connsiteY11-174" fmla="*/ 1791847 h 2116967"/>
              <a:gd name="connsiteX12-175" fmla="*/ 463725 w 1977299"/>
              <a:gd name="connsiteY12-176" fmla="*/ 1593252 h 2116967"/>
              <a:gd name="connsiteX13-177" fmla="*/ 143951 w 1977299"/>
              <a:gd name="connsiteY13-178" fmla="*/ 1689626 h 2116967"/>
              <a:gd name="connsiteX14-179" fmla="*/ 26285 w 1977299"/>
              <a:gd name="connsiteY14-180" fmla="*/ 1485824 h 2116967"/>
              <a:gd name="connsiteX15-181" fmla="*/ 269635 w 1977299"/>
              <a:gd name="connsiteY15-182" fmla="*/ 1257078 h 2116967"/>
              <a:gd name="connsiteX16-183" fmla="*/ 269635 w 1977299"/>
              <a:gd name="connsiteY16-184" fmla="*/ 859888 h 2116967"/>
              <a:gd name="connsiteX17-185" fmla="*/ 26285 w 1977299"/>
              <a:gd name="connsiteY17-186" fmla="*/ 631142 h 2116967"/>
              <a:gd name="connsiteX18-187" fmla="*/ 143951 w 1977299"/>
              <a:gd name="connsiteY18-188" fmla="*/ 427340 h 2116967"/>
              <a:gd name="connsiteX19-189" fmla="*/ 463725 w 1977299"/>
              <a:gd name="connsiteY19-190" fmla="*/ 523714 h 2116967"/>
              <a:gd name="connsiteX20-191" fmla="*/ 807702 w 1977299"/>
              <a:gd name="connsiteY20-192" fmla="*/ 325119 h 2116967"/>
              <a:gd name="connsiteX21-193" fmla="*/ 884127 w 1977299"/>
              <a:gd name="connsiteY21-194" fmla="*/ -1 h 2116967"/>
              <a:gd name="connsiteX22-195" fmla="*/ 1119457 w 1977299"/>
              <a:gd name="connsiteY22-196" fmla="*/ -1 h 2116967"/>
              <a:gd name="connsiteX23-197" fmla="*/ 1195882 w 1977299"/>
              <a:gd name="connsiteY23-198" fmla="*/ 325119 h 2116967"/>
              <a:gd name="connsiteX24-199" fmla="*/ 1539859 w 1977299"/>
              <a:gd name="connsiteY24-200" fmla="*/ 523714 h 2116967"/>
              <a:gd name="connsiteX0-201" fmla="*/ 1539859 w 1977299"/>
              <a:gd name="connsiteY0-202" fmla="*/ 523716 h 2157608"/>
              <a:gd name="connsiteX1-203" fmla="*/ 1859633 w 1977299"/>
              <a:gd name="connsiteY1-204" fmla="*/ 427342 h 2157608"/>
              <a:gd name="connsiteX2-205" fmla="*/ 1977299 w 1977299"/>
              <a:gd name="connsiteY2-206" fmla="*/ 631144 h 2157608"/>
              <a:gd name="connsiteX3-207" fmla="*/ 1733949 w 1977299"/>
              <a:gd name="connsiteY3-208" fmla="*/ 859890 h 2157608"/>
              <a:gd name="connsiteX4-209" fmla="*/ 1733949 w 1977299"/>
              <a:gd name="connsiteY4-210" fmla="*/ 1257080 h 2157608"/>
              <a:gd name="connsiteX5-211" fmla="*/ 1977299 w 1977299"/>
              <a:gd name="connsiteY5-212" fmla="*/ 1485826 h 2157608"/>
              <a:gd name="connsiteX6-213" fmla="*/ 1859633 w 1977299"/>
              <a:gd name="connsiteY6-214" fmla="*/ 1689628 h 2157608"/>
              <a:gd name="connsiteX7-215" fmla="*/ 1539859 w 1977299"/>
              <a:gd name="connsiteY7-216" fmla="*/ 1593254 h 2157608"/>
              <a:gd name="connsiteX8-217" fmla="*/ 1195882 w 1977299"/>
              <a:gd name="connsiteY8-218" fmla="*/ 1791849 h 2157608"/>
              <a:gd name="connsiteX9-219" fmla="*/ 1119457 w 1977299"/>
              <a:gd name="connsiteY9-220" fmla="*/ 2116969 h 2157608"/>
              <a:gd name="connsiteX10-221" fmla="*/ 884127 w 1977299"/>
              <a:gd name="connsiteY10-222" fmla="*/ 2116969 h 2157608"/>
              <a:gd name="connsiteX11-223" fmla="*/ 807702 w 1977299"/>
              <a:gd name="connsiteY11-224" fmla="*/ 1791849 h 2157608"/>
              <a:gd name="connsiteX12-225" fmla="*/ 463725 w 1977299"/>
              <a:gd name="connsiteY12-226" fmla="*/ 1593254 h 2157608"/>
              <a:gd name="connsiteX13-227" fmla="*/ 143951 w 1977299"/>
              <a:gd name="connsiteY13-228" fmla="*/ 1689628 h 2157608"/>
              <a:gd name="connsiteX14-229" fmla="*/ 26285 w 1977299"/>
              <a:gd name="connsiteY14-230" fmla="*/ 1485826 h 2157608"/>
              <a:gd name="connsiteX15-231" fmla="*/ 269635 w 1977299"/>
              <a:gd name="connsiteY15-232" fmla="*/ 1257080 h 2157608"/>
              <a:gd name="connsiteX16-233" fmla="*/ 269635 w 1977299"/>
              <a:gd name="connsiteY16-234" fmla="*/ 859890 h 2157608"/>
              <a:gd name="connsiteX17-235" fmla="*/ 26285 w 1977299"/>
              <a:gd name="connsiteY17-236" fmla="*/ 631144 h 2157608"/>
              <a:gd name="connsiteX18-237" fmla="*/ 143951 w 1977299"/>
              <a:gd name="connsiteY18-238" fmla="*/ 427342 h 2157608"/>
              <a:gd name="connsiteX19-239" fmla="*/ 463725 w 1977299"/>
              <a:gd name="connsiteY19-240" fmla="*/ 523716 h 2157608"/>
              <a:gd name="connsiteX20-241" fmla="*/ 807702 w 1977299"/>
              <a:gd name="connsiteY20-242" fmla="*/ 325121 h 2157608"/>
              <a:gd name="connsiteX21-243" fmla="*/ 884127 w 1977299"/>
              <a:gd name="connsiteY21-244" fmla="*/ 1 h 2157608"/>
              <a:gd name="connsiteX22-245" fmla="*/ 1119457 w 1977299"/>
              <a:gd name="connsiteY22-246" fmla="*/ 1 h 2157608"/>
              <a:gd name="connsiteX23-247" fmla="*/ 1195882 w 1977299"/>
              <a:gd name="connsiteY23-248" fmla="*/ 325121 h 2157608"/>
              <a:gd name="connsiteX24-249" fmla="*/ 1539859 w 1977299"/>
              <a:gd name="connsiteY24-250" fmla="*/ 523716 h 2157608"/>
              <a:gd name="connsiteX0-251" fmla="*/ 1539859 w 1977299"/>
              <a:gd name="connsiteY0-252" fmla="*/ 523714 h 2179536"/>
              <a:gd name="connsiteX1-253" fmla="*/ 1859633 w 1977299"/>
              <a:gd name="connsiteY1-254" fmla="*/ 427340 h 2179536"/>
              <a:gd name="connsiteX2-255" fmla="*/ 1977299 w 1977299"/>
              <a:gd name="connsiteY2-256" fmla="*/ 631142 h 2179536"/>
              <a:gd name="connsiteX3-257" fmla="*/ 1733949 w 1977299"/>
              <a:gd name="connsiteY3-258" fmla="*/ 859888 h 2179536"/>
              <a:gd name="connsiteX4-259" fmla="*/ 1733949 w 1977299"/>
              <a:gd name="connsiteY4-260" fmla="*/ 1257078 h 2179536"/>
              <a:gd name="connsiteX5-261" fmla="*/ 1977299 w 1977299"/>
              <a:gd name="connsiteY5-262" fmla="*/ 1485824 h 2179536"/>
              <a:gd name="connsiteX6-263" fmla="*/ 1859633 w 1977299"/>
              <a:gd name="connsiteY6-264" fmla="*/ 1689626 h 2179536"/>
              <a:gd name="connsiteX7-265" fmla="*/ 1539859 w 1977299"/>
              <a:gd name="connsiteY7-266" fmla="*/ 1593252 h 2179536"/>
              <a:gd name="connsiteX8-267" fmla="*/ 1195882 w 1977299"/>
              <a:gd name="connsiteY8-268" fmla="*/ 1791847 h 2179536"/>
              <a:gd name="connsiteX9-269" fmla="*/ 1119457 w 1977299"/>
              <a:gd name="connsiteY9-270" fmla="*/ 2116967 h 2179536"/>
              <a:gd name="connsiteX10-271" fmla="*/ 884127 w 1977299"/>
              <a:gd name="connsiteY10-272" fmla="*/ 2116967 h 2179536"/>
              <a:gd name="connsiteX11-273" fmla="*/ 807702 w 1977299"/>
              <a:gd name="connsiteY11-274" fmla="*/ 1791847 h 2179536"/>
              <a:gd name="connsiteX12-275" fmla="*/ 463725 w 1977299"/>
              <a:gd name="connsiteY12-276" fmla="*/ 1593252 h 2179536"/>
              <a:gd name="connsiteX13-277" fmla="*/ 143951 w 1977299"/>
              <a:gd name="connsiteY13-278" fmla="*/ 1689626 h 2179536"/>
              <a:gd name="connsiteX14-279" fmla="*/ 26285 w 1977299"/>
              <a:gd name="connsiteY14-280" fmla="*/ 1485824 h 2179536"/>
              <a:gd name="connsiteX15-281" fmla="*/ 269635 w 1977299"/>
              <a:gd name="connsiteY15-282" fmla="*/ 1257078 h 2179536"/>
              <a:gd name="connsiteX16-283" fmla="*/ 269635 w 1977299"/>
              <a:gd name="connsiteY16-284" fmla="*/ 859888 h 2179536"/>
              <a:gd name="connsiteX17-285" fmla="*/ 26285 w 1977299"/>
              <a:gd name="connsiteY17-286" fmla="*/ 631142 h 2179536"/>
              <a:gd name="connsiteX18-287" fmla="*/ 143951 w 1977299"/>
              <a:gd name="connsiteY18-288" fmla="*/ 427340 h 2179536"/>
              <a:gd name="connsiteX19-289" fmla="*/ 463725 w 1977299"/>
              <a:gd name="connsiteY19-290" fmla="*/ 523714 h 2179536"/>
              <a:gd name="connsiteX20-291" fmla="*/ 807702 w 1977299"/>
              <a:gd name="connsiteY20-292" fmla="*/ 325119 h 2179536"/>
              <a:gd name="connsiteX21-293" fmla="*/ 884127 w 1977299"/>
              <a:gd name="connsiteY21-294" fmla="*/ -1 h 2179536"/>
              <a:gd name="connsiteX22-295" fmla="*/ 1119457 w 1977299"/>
              <a:gd name="connsiteY22-296" fmla="*/ -1 h 2179536"/>
              <a:gd name="connsiteX23-297" fmla="*/ 1195882 w 1977299"/>
              <a:gd name="connsiteY23-298" fmla="*/ 325119 h 2179536"/>
              <a:gd name="connsiteX24-299" fmla="*/ 1539859 w 1977299"/>
              <a:gd name="connsiteY24-300" fmla="*/ 523714 h 2179536"/>
              <a:gd name="connsiteX0-301" fmla="*/ 1539859 w 1981249"/>
              <a:gd name="connsiteY0-302" fmla="*/ 523716 h 2179538"/>
              <a:gd name="connsiteX1-303" fmla="*/ 1859633 w 1981249"/>
              <a:gd name="connsiteY1-304" fmla="*/ 427342 h 2179538"/>
              <a:gd name="connsiteX2-305" fmla="*/ 1977299 w 1981249"/>
              <a:gd name="connsiteY2-306" fmla="*/ 631144 h 2179538"/>
              <a:gd name="connsiteX3-307" fmla="*/ 1733949 w 1981249"/>
              <a:gd name="connsiteY3-308" fmla="*/ 859890 h 2179538"/>
              <a:gd name="connsiteX4-309" fmla="*/ 1733949 w 1981249"/>
              <a:gd name="connsiteY4-310" fmla="*/ 1257080 h 2179538"/>
              <a:gd name="connsiteX5-311" fmla="*/ 1977299 w 1981249"/>
              <a:gd name="connsiteY5-312" fmla="*/ 1485826 h 2179538"/>
              <a:gd name="connsiteX6-313" fmla="*/ 1859633 w 1981249"/>
              <a:gd name="connsiteY6-314" fmla="*/ 1689628 h 2179538"/>
              <a:gd name="connsiteX7-315" fmla="*/ 1539859 w 1981249"/>
              <a:gd name="connsiteY7-316" fmla="*/ 1593254 h 2179538"/>
              <a:gd name="connsiteX8-317" fmla="*/ 1195882 w 1981249"/>
              <a:gd name="connsiteY8-318" fmla="*/ 1791849 h 2179538"/>
              <a:gd name="connsiteX9-319" fmla="*/ 1119457 w 1981249"/>
              <a:gd name="connsiteY9-320" fmla="*/ 2116969 h 2179538"/>
              <a:gd name="connsiteX10-321" fmla="*/ 884127 w 1981249"/>
              <a:gd name="connsiteY10-322" fmla="*/ 2116969 h 2179538"/>
              <a:gd name="connsiteX11-323" fmla="*/ 807702 w 1981249"/>
              <a:gd name="connsiteY11-324" fmla="*/ 1791849 h 2179538"/>
              <a:gd name="connsiteX12-325" fmla="*/ 463725 w 1981249"/>
              <a:gd name="connsiteY12-326" fmla="*/ 1593254 h 2179538"/>
              <a:gd name="connsiteX13-327" fmla="*/ 143951 w 1981249"/>
              <a:gd name="connsiteY13-328" fmla="*/ 1689628 h 2179538"/>
              <a:gd name="connsiteX14-329" fmla="*/ 26285 w 1981249"/>
              <a:gd name="connsiteY14-330" fmla="*/ 1485826 h 2179538"/>
              <a:gd name="connsiteX15-331" fmla="*/ 269635 w 1981249"/>
              <a:gd name="connsiteY15-332" fmla="*/ 1257080 h 2179538"/>
              <a:gd name="connsiteX16-333" fmla="*/ 269635 w 1981249"/>
              <a:gd name="connsiteY16-334" fmla="*/ 859890 h 2179538"/>
              <a:gd name="connsiteX17-335" fmla="*/ 26285 w 1981249"/>
              <a:gd name="connsiteY17-336" fmla="*/ 631144 h 2179538"/>
              <a:gd name="connsiteX18-337" fmla="*/ 143951 w 1981249"/>
              <a:gd name="connsiteY18-338" fmla="*/ 427342 h 2179538"/>
              <a:gd name="connsiteX19-339" fmla="*/ 463725 w 1981249"/>
              <a:gd name="connsiteY19-340" fmla="*/ 523716 h 2179538"/>
              <a:gd name="connsiteX20-341" fmla="*/ 807702 w 1981249"/>
              <a:gd name="connsiteY20-342" fmla="*/ 325121 h 2179538"/>
              <a:gd name="connsiteX21-343" fmla="*/ 884127 w 1981249"/>
              <a:gd name="connsiteY21-344" fmla="*/ 1 h 2179538"/>
              <a:gd name="connsiteX22-345" fmla="*/ 1119457 w 1981249"/>
              <a:gd name="connsiteY22-346" fmla="*/ 1 h 2179538"/>
              <a:gd name="connsiteX23-347" fmla="*/ 1195882 w 1981249"/>
              <a:gd name="connsiteY23-348" fmla="*/ 325121 h 2179538"/>
              <a:gd name="connsiteX24-349" fmla="*/ 1539859 w 1981249"/>
              <a:gd name="connsiteY24-350" fmla="*/ 523716 h 2179538"/>
              <a:gd name="connsiteX0-351" fmla="*/ 1539859 w 2003583"/>
              <a:gd name="connsiteY0-352" fmla="*/ 523714 h 2179536"/>
              <a:gd name="connsiteX1-353" fmla="*/ 1859633 w 2003583"/>
              <a:gd name="connsiteY1-354" fmla="*/ 427340 h 2179536"/>
              <a:gd name="connsiteX2-355" fmla="*/ 1977299 w 2003583"/>
              <a:gd name="connsiteY2-356" fmla="*/ 631142 h 2179536"/>
              <a:gd name="connsiteX3-357" fmla="*/ 1733949 w 2003583"/>
              <a:gd name="connsiteY3-358" fmla="*/ 859888 h 2179536"/>
              <a:gd name="connsiteX4-359" fmla="*/ 1733949 w 2003583"/>
              <a:gd name="connsiteY4-360" fmla="*/ 1257078 h 2179536"/>
              <a:gd name="connsiteX5-361" fmla="*/ 1977299 w 2003583"/>
              <a:gd name="connsiteY5-362" fmla="*/ 1485824 h 2179536"/>
              <a:gd name="connsiteX6-363" fmla="*/ 1859633 w 2003583"/>
              <a:gd name="connsiteY6-364" fmla="*/ 1689626 h 2179536"/>
              <a:gd name="connsiteX7-365" fmla="*/ 1539859 w 2003583"/>
              <a:gd name="connsiteY7-366" fmla="*/ 1593252 h 2179536"/>
              <a:gd name="connsiteX8-367" fmla="*/ 1195882 w 2003583"/>
              <a:gd name="connsiteY8-368" fmla="*/ 1791847 h 2179536"/>
              <a:gd name="connsiteX9-369" fmla="*/ 1119457 w 2003583"/>
              <a:gd name="connsiteY9-370" fmla="*/ 2116967 h 2179536"/>
              <a:gd name="connsiteX10-371" fmla="*/ 884127 w 2003583"/>
              <a:gd name="connsiteY10-372" fmla="*/ 2116967 h 2179536"/>
              <a:gd name="connsiteX11-373" fmla="*/ 807702 w 2003583"/>
              <a:gd name="connsiteY11-374" fmla="*/ 1791847 h 2179536"/>
              <a:gd name="connsiteX12-375" fmla="*/ 463725 w 2003583"/>
              <a:gd name="connsiteY12-376" fmla="*/ 1593252 h 2179536"/>
              <a:gd name="connsiteX13-377" fmla="*/ 143951 w 2003583"/>
              <a:gd name="connsiteY13-378" fmla="*/ 1689626 h 2179536"/>
              <a:gd name="connsiteX14-379" fmla="*/ 26285 w 2003583"/>
              <a:gd name="connsiteY14-380" fmla="*/ 1485824 h 2179536"/>
              <a:gd name="connsiteX15-381" fmla="*/ 269635 w 2003583"/>
              <a:gd name="connsiteY15-382" fmla="*/ 1257078 h 2179536"/>
              <a:gd name="connsiteX16-383" fmla="*/ 269635 w 2003583"/>
              <a:gd name="connsiteY16-384" fmla="*/ 859888 h 2179536"/>
              <a:gd name="connsiteX17-385" fmla="*/ 26285 w 2003583"/>
              <a:gd name="connsiteY17-386" fmla="*/ 631142 h 2179536"/>
              <a:gd name="connsiteX18-387" fmla="*/ 143951 w 2003583"/>
              <a:gd name="connsiteY18-388" fmla="*/ 427340 h 2179536"/>
              <a:gd name="connsiteX19-389" fmla="*/ 463725 w 2003583"/>
              <a:gd name="connsiteY19-390" fmla="*/ 523714 h 2179536"/>
              <a:gd name="connsiteX20-391" fmla="*/ 807702 w 2003583"/>
              <a:gd name="connsiteY20-392" fmla="*/ 325119 h 2179536"/>
              <a:gd name="connsiteX21-393" fmla="*/ 884127 w 2003583"/>
              <a:gd name="connsiteY21-394" fmla="*/ -1 h 2179536"/>
              <a:gd name="connsiteX22-395" fmla="*/ 1119457 w 2003583"/>
              <a:gd name="connsiteY22-396" fmla="*/ -1 h 2179536"/>
              <a:gd name="connsiteX23-397" fmla="*/ 1195882 w 2003583"/>
              <a:gd name="connsiteY23-398" fmla="*/ 325119 h 2179536"/>
              <a:gd name="connsiteX24-399" fmla="*/ 1539859 w 2003583"/>
              <a:gd name="connsiteY24-400" fmla="*/ 523714 h 2179536"/>
              <a:gd name="connsiteX0-401" fmla="*/ 1539859 w 2003583"/>
              <a:gd name="connsiteY0-402" fmla="*/ 523716 h 2179538"/>
              <a:gd name="connsiteX1-403" fmla="*/ 1859633 w 2003583"/>
              <a:gd name="connsiteY1-404" fmla="*/ 427342 h 2179538"/>
              <a:gd name="connsiteX2-405" fmla="*/ 1977299 w 2003583"/>
              <a:gd name="connsiteY2-406" fmla="*/ 631144 h 2179538"/>
              <a:gd name="connsiteX3-407" fmla="*/ 1733949 w 2003583"/>
              <a:gd name="connsiteY3-408" fmla="*/ 859890 h 2179538"/>
              <a:gd name="connsiteX4-409" fmla="*/ 1733949 w 2003583"/>
              <a:gd name="connsiteY4-410" fmla="*/ 1257080 h 2179538"/>
              <a:gd name="connsiteX5-411" fmla="*/ 1977299 w 2003583"/>
              <a:gd name="connsiteY5-412" fmla="*/ 1485826 h 2179538"/>
              <a:gd name="connsiteX6-413" fmla="*/ 1859633 w 2003583"/>
              <a:gd name="connsiteY6-414" fmla="*/ 1689628 h 2179538"/>
              <a:gd name="connsiteX7-415" fmla="*/ 1539859 w 2003583"/>
              <a:gd name="connsiteY7-416" fmla="*/ 1593254 h 2179538"/>
              <a:gd name="connsiteX8-417" fmla="*/ 1195882 w 2003583"/>
              <a:gd name="connsiteY8-418" fmla="*/ 1791849 h 2179538"/>
              <a:gd name="connsiteX9-419" fmla="*/ 1119457 w 2003583"/>
              <a:gd name="connsiteY9-420" fmla="*/ 2116969 h 2179538"/>
              <a:gd name="connsiteX10-421" fmla="*/ 884127 w 2003583"/>
              <a:gd name="connsiteY10-422" fmla="*/ 2116969 h 2179538"/>
              <a:gd name="connsiteX11-423" fmla="*/ 807702 w 2003583"/>
              <a:gd name="connsiteY11-424" fmla="*/ 1791849 h 2179538"/>
              <a:gd name="connsiteX12-425" fmla="*/ 463725 w 2003583"/>
              <a:gd name="connsiteY12-426" fmla="*/ 1593254 h 2179538"/>
              <a:gd name="connsiteX13-427" fmla="*/ 143951 w 2003583"/>
              <a:gd name="connsiteY13-428" fmla="*/ 1689628 h 2179538"/>
              <a:gd name="connsiteX14-429" fmla="*/ 26285 w 2003583"/>
              <a:gd name="connsiteY14-430" fmla="*/ 1485826 h 2179538"/>
              <a:gd name="connsiteX15-431" fmla="*/ 269635 w 2003583"/>
              <a:gd name="connsiteY15-432" fmla="*/ 1257080 h 2179538"/>
              <a:gd name="connsiteX16-433" fmla="*/ 269635 w 2003583"/>
              <a:gd name="connsiteY16-434" fmla="*/ 859890 h 2179538"/>
              <a:gd name="connsiteX17-435" fmla="*/ 26285 w 2003583"/>
              <a:gd name="connsiteY17-436" fmla="*/ 631144 h 2179538"/>
              <a:gd name="connsiteX18-437" fmla="*/ 143951 w 2003583"/>
              <a:gd name="connsiteY18-438" fmla="*/ 427342 h 2179538"/>
              <a:gd name="connsiteX19-439" fmla="*/ 463725 w 2003583"/>
              <a:gd name="connsiteY19-440" fmla="*/ 523716 h 2179538"/>
              <a:gd name="connsiteX20-441" fmla="*/ 807702 w 2003583"/>
              <a:gd name="connsiteY20-442" fmla="*/ 325121 h 2179538"/>
              <a:gd name="connsiteX21-443" fmla="*/ 884127 w 2003583"/>
              <a:gd name="connsiteY21-444" fmla="*/ 1 h 2179538"/>
              <a:gd name="connsiteX22-445" fmla="*/ 1119457 w 2003583"/>
              <a:gd name="connsiteY22-446" fmla="*/ 1 h 2179538"/>
              <a:gd name="connsiteX23-447" fmla="*/ 1195882 w 2003583"/>
              <a:gd name="connsiteY23-448" fmla="*/ 325121 h 2179538"/>
              <a:gd name="connsiteX24-449" fmla="*/ 1539859 w 2003583"/>
              <a:gd name="connsiteY24-450" fmla="*/ 523716 h 2179538"/>
              <a:gd name="connsiteX0-451" fmla="*/ 1539859 w 2003583"/>
              <a:gd name="connsiteY0-452" fmla="*/ 523714 h 2179536"/>
              <a:gd name="connsiteX1-453" fmla="*/ 1859633 w 2003583"/>
              <a:gd name="connsiteY1-454" fmla="*/ 427340 h 2179536"/>
              <a:gd name="connsiteX2-455" fmla="*/ 1977299 w 2003583"/>
              <a:gd name="connsiteY2-456" fmla="*/ 631142 h 2179536"/>
              <a:gd name="connsiteX3-457" fmla="*/ 1733949 w 2003583"/>
              <a:gd name="connsiteY3-458" fmla="*/ 859888 h 2179536"/>
              <a:gd name="connsiteX4-459" fmla="*/ 1733949 w 2003583"/>
              <a:gd name="connsiteY4-460" fmla="*/ 1257078 h 2179536"/>
              <a:gd name="connsiteX5-461" fmla="*/ 1977299 w 2003583"/>
              <a:gd name="connsiteY5-462" fmla="*/ 1485824 h 2179536"/>
              <a:gd name="connsiteX6-463" fmla="*/ 1859633 w 2003583"/>
              <a:gd name="connsiteY6-464" fmla="*/ 1689626 h 2179536"/>
              <a:gd name="connsiteX7-465" fmla="*/ 1539859 w 2003583"/>
              <a:gd name="connsiteY7-466" fmla="*/ 1593252 h 2179536"/>
              <a:gd name="connsiteX8-467" fmla="*/ 1195882 w 2003583"/>
              <a:gd name="connsiteY8-468" fmla="*/ 1791847 h 2179536"/>
              <a:gd name="connsiteX9-469" fmla="*/ 1119457 w 2003583"/>
              <a:gd name="connsiteY9-470" fmla="*/ 2116967 h 2179536"/>
              <a:gd name="connsiteX10-471" fmla="*/ 884127 w 2003583"/>
              <a:gd name="connsiteY10-472" fmla="*/ 2116967 h 2179536"/>
              <a:gd name="connsiteX11-473" fmla="*/ 807702 w 2003583"/>
              <a:gd name="connsiteY11-474" fmla="*/ 1791847 h 2179536"/>
              <a:gd name="connsiteX12-475" fmla="*/ 463725 w 2003583"/>
              <a:gd name="connsiteY12-476" fmla="*/ 1593252 h 2179536"/>
              <a:gd name="connsiteX13-477" fmla="*/ 143951 w 2003583"/>
              <a:gd name="connsiteY13-478" fmla="*/ 1689626 h 2179536"/>
              <a:gd name="connsiteX14-479" fmla="*/ 26285 w 2003583"/>
              <a:gd name="connsiteY14-480" fmla="*/ 1485824 h 2179536"/>
              <a:gd name="connsiteX15-481" fmla="*/ 269635 w 2003583"/>
              <a:gd name="connsiteY15-482" fmla="*/ 1257078 h 2179536"/>
              <a:gd name="connsiteX16-483" fmla="*/ 269635 w 2003583"/>
              <a:gd name="connsiteY16-484" fmla="*/ 859888 h 2179536"/>
              <a:gd name="connsiteX17-485" fmla="*/ 26285 w 2003583"/>
              <a:gd name="connsiteY17-486" fmla="*/ 631142 h 2179536"/>
              <a:gd name="connsiteX18-487" fmla="*/ 143951 w 2003583"/>
              <a:gd name="connsiteY18-488" fmla="*/ 427340 h 2179536"/>
              <a:gd name="connsiteX19-489" fmla="*/ 463725 w 2003583"/>
              <a:gd name="connsiteY19-490" fmla="*/ 523714 h 2179536"/>
              <a:gd name="connsiteX20-491" fmla="*/ 807702 w 2003583"/>
              <a:gd name="connsiteY20-492" fmla="*/ 325119 h 2179536"/>
              <a:gd name="connsiteX21-493" fmla="*/ 884127 w 2003583"/>
              <a:gd name="connsiteY21-494" fmla="*/ -1 h 2179536"/>
              <a:gd name="connsiteX22-495" fmla="*/ 1119457 w 2003583"/>
              <a:gd name="connsiteY22-496" fmla="*/ -1 h 2179536"/>
              <a:gd name="connsiteX23-497" fmla="*/ 1195882 w 2003583"/>
              <a:gd name="connsiteY23-498" fmla="*/ 325119 h 2179536"/>
              <a:gd name="connsiteX24-499" fmla="*/ 1539859 w 2003583"/>
              <a:gd name="connsiteY24-500" fmla="*/ 523714 h 2179536"/>
              <a:gd name="connsiteX0-501" fmla="*/ 1539859 w 2003583"/>
              <a:gd name="connsiteY0-502" fmla="*/ 564355 h 2220177"/>
              <a:gd name="connsiteX1-503" fmla="*/ 1859633 w 2003583"/>
              <a:gd name="connsiteY1-504" fmla="*/ 467981 h 2220177"/>
              <a:gd name="connsiteX2-505" fmla="*/ 1977299 w 2003583"/>
              <a:gd name="connsiteY2-506" fmla="*/ 671783 h 2220177"/>
              <a:gd name="connsiteX3-507" fmla="*/ 1733949 w 2003583"/>
              <a:gd name="connsiteY3-508" fmla="*/ 900529 h 2220177"/>
              <a:gd name="connsiteX4-509" fmla="*/ 1733949 w 2003583"/>
              <a:gd name="connsiteY4-510" fmla="*/ 1297719 h 2220177"/>
              <a:gd name="connsiteX5-511" fmla="*/ 1977299 w 2003583"/>
              <a:gd name="connsiteY5-512" fmla="*/ 1526465 h 2220177"/>
              <a:gd name="connsiteX6-513" fmla="*/ 1859633 w 2003583"/>
              <a:gd name="connsiteY6-514" fmla="*/ 1730267 h 2220177"/>
              <a:gd name="connsiteX7-515" fmla="*/ 1539859 w 2003583"/>
              <a:gd name="connsiteY7-516" fmla="*/ 1633893 h 2220177"/>
              <a:gd name="connsiteX8-517" fmla="*/ 1195882 w 2003583"/>
              <a:gd name="connsiteY8-518" fmla="*/ 1832488 h 2220177"/>
              <a:gd name="connsiteX9-519" fmla="*/ 1119457 w 2003583"/>
              <a:gd name="connsiteY9-520" fmla="*/ 2157608 h 2220177"/>
              <a:gd name="connsiteX10-521" fmla="*/ 884127 w 2003583"/>
              <a:gd name="connsiteY10-522" fmla="*/ 2157608 h 2220177"/>
              <a:gd name="connsiteX11-523" fmla="*/ 807702 w 2003583"/>
              <a:gd name="connsiteY11-524" fmla="*/ 1832488 h 2220177"/>
              <a:gd name="connsiteX12-525" fmla="*/ 463725 w 2003583"/>
              <a:gd name="connsiteY12-526" fmla="*/ 1633893 h 2220177"/>
              <a:gd name="connsiteX13-527" fmla="*/ 143951 w 2003583"/>
              <a:gd name="connsiteY13-528" fmla="*/ 1730267 h 2220177"/>
              <a:gd name="connsiteX14-529" fmla="*/ 26285 w 2003583"/>
              <a:gd name="connsiteY14-530" fmla="*/ 1526465 h 2220177"/>
              <a:gd name="connsiteX15-531" fmla="*/ 269635 w 2003583"/>
              <a:gd name="connsiteY15-532" fmla="*/ 1297719 h 2220177"/>
              <a:gd name="connsiteX16-533" fmla="*/ 269635 w 2003583"/>
              <a:gd name="connsiteY16-534" fmla="*/ 900529 h 2220177"/>
              <a:gd name="connsiteX17-535" fmla="*/ 26285 w 2003583"/>
              <a:gd name="connsiteY17-536" fmla="*/ 671783 h 2220177"/>
              <a:gd name="connsiteX18-537" fmla="*/ 143951 w 2003583"/>
              <a:gd name="connsiteY18-538" fmla="*/ 467981 h 2220177"/>
              <a:gd name="connsiteX19-539" fmla="*/ 463725 w 2003583"/>
              <a:gd name="connsiteY19-540" fmla="*/ 564355 h 2220177"/>
              <a:gd name="connsiteX20-541" fmla="*/ 807702 w 2003583"/>
              <a:gd name="connsiteY20-542" fmla="*/ 365760 h 2220177"/>
              <a:gd name="connsiteX21-543" fmla="*/ 884127 w 2003583"/>
              <a:gd name="connsiteY21-544" fmla="*/ 40640 h 2220177"/>
              <a:gd name="connsiteX22-545" fmla="*/ 1119457 w 2003583"/>
              <a:gd name="connsiteY22-546" fmla="*/ 40640 h 2220177"/>
              <a:gd name="connsiteX23-547" fmla="*/ 1195882 w 2003583"/>
              <a:gd name="connsiteY23-548" fmla="*/ 365760 h 2220177"/>
              <a:gd name="connsiteX24-549" fmla="*/ 1539859 w 2003583"/>
              <a:gd name="connsiteY24-550" fmla="*/ 564355 h 2220177"/>
              <a:gd name="connsiteX0-551" fmla="*/ 1539859 w 2003583"/>
              <a:gd name="connsiteY0-552" fmla="*/ 586285 h 2242107"/>
              <a:gd name="connsiteX1-553" fmla="*/ 1859633 w 2003583"/>
              <a:gd name="connsiteY1-554" fmla="*/ 489911 h 2242107"/>
              <a:gd name="connsiteX2-555" fmla="*/ 1977299 w 2003583"/>
              <a:gd name="connsiteY2-556" fmla="*/ 693713 h 2242107"/>
              <a:gd name="connsiteX3-557" fmla="*/ 1733949 w 2003583"/>
              <a:gd name="connsiteY3-558" fmla="*/ 922459 h 2242107"/>
              <a:gd name="connsiteX4-559" fmla="*/ 1733949 w 2003583"/>
              <a:gd name="connsiteY4-560" fmla="*/ 1319649 h 2242107"/>
              <a:gd name="connsiteX5-561" fmla="*/ 1977299 w 2003583"/>
              <a:gd name="connsiteY5-562" fmla="*/ 1548395 h 2242107"/>
              <a:gd name="connsiteX6-563" fmla="*/ 1859633 w 2003583"/>
              <a:gd name="connsiteY6-564" fmla="*/ 1752197 h 2242107"/>
              <a:gd name="connsiteX7-565" fmla="*/ 1539859 w 2003583"/>
              <a:gd name="connsiteY7-566" fmla="*/ 1655823 h 2242107"/>
              <a:gd name="connsiteX8-567" fmla="*/ 1195882 w 2003583"/>
              <a:gd name="connsiteY8-568" fmla="*/ 1854418 h 2242107"/>
              <a:gd name="connsiteX9-569" fmla="*/ 1119457 w 2003583"/>
              <a:gd name="connsiteY9-570" fmla="*/ 2179538 h 2242107"/>
              <a:gd name="connsiteX10-571" fmla="*/ 884127 w 2003583"/>
              <a:gd name="connsiteY10-572" fmla="*/ 2179538 h 2242107"/>
              <a:gd name="connsiteX11-573" fmla="*/ 807702 w 2003583"/>
              <a:gd name="connsiteY11-574" fmla="*/ 1854418 h 2242107"/>
              <a:gd name="connsiteX12-575" fmla="*/ 463725 w 2003583"/>
              <a:gd name="connsiteY12-576" fmla="*/ 1655823 h 2242107"/>
              <a:gd name="connsiteX13-577" fmla="*/ 143951 w 2003583"/>
              <a:gd name="connsiteY13-578" fmla="*/ 1752197 h 2242107"/>
              <a:gd name="connsiteX14-579" fmla="*/ 26285 w 2003583"/>
              <a:gd name="connsiteY14-580" fmla="*/ 1548395 h 2242107"/>
              <a:gd name="connsiteX15-581" fmla="*/ 269635 w 2003583"/>
              <a:gd name="connsiteY15-582" fmla="*/ 1319649 h 2242107"/>
              <a:gd name="connsiteX16-583" fmla="*/ 269635 w 2003583"/>
              <a:gd name="connsiteY16-584" fmla="*/ 922459 h 2242107"/>
              <a:gd name="connsiteX17-585" fmla="*/ 26285 w 2003583"/>
              <a:gd name="connsiteY17-586" fmla="*/ 693713 h 2242107"/>
              <a:gd name="connsiteX18-587" fmla="*/ 143951 w 2003583"/>
              <a:gd name="connsiteY18-588" fmla="*/ 489911 h 2242107"/>
              <a:gd name="connsiteX19-589" fmla="*/ 463725 w 2003583"/>
              <a:gd name="connsiteY19-590" fmla="*/ 586285 h 2242107"/>
              <a:gd name="connsiteX20-591" fmla="*/ 807702 w 2003583"/>
              <a:gd name="connsiteY20-592" fmla="*/ 387690 h 2242107"/>
              <a:gd name="connsiteX21-593" fmla="*/ 884127 w 2003583"/>
              <a:gd name="connsiteY21-594" fmla="*/ 62570 h 2242107"/>
              <a:gd name="connsiteX22-595" fmla="*/ 1119457 w 2003583"/>
              <a:gd name="connsiteY22-596" fmla="*/ 62570 h 2242107"/>
              <a:gd name="connsiteX23-597" fmla="*/ 1195882 w 2003583"/>
              <a:gd name="connsiteY23-598" fmla="*/ 387690 h 2242107"/>
              <a:gd name="connsiteX24-599" fmla="*/ 1539859 w 2003583"/>
              <a:gd name="connsiteY24-600" fmla="*/ 586285 h 2242107"/>
              <a:gd name="connsiteX0-601" fmla="*/ 1539859 w 2003583"/>
              <a:gd name="connsiteY0-602" fmla="*/ 586285 h 2242107"/>
              <a:gd name="connsiteX1-603" fmla="*/ 1859633 w 2003583"/>
              <a:gd name="connsiteY1-604" fmla="*/ 489911 h 2242107"/>
              <a:gd name="connsiteX2-605" fmla="*/ 1977299 w 2003583"/>
              <a:gd name="connsiteY2-606" fmla="*/ 693713 h 2242107"/>
              <a:gd name="connsiteX3-607" fmla="*/ 1733949 w 2003583"/>
              <a:gd name="connsiteY3-608" fmla="*/ 922459 h 2242107"/>
              <a:gd name="connsiteX4-609" fmla="*/ 1733949 w 2003583"/>
              <a:gd name="connsiteY4-610" fmla="*/ 1319649 h 2242107"/>
              <a:gd name="connsiteX5-611" fmla="*/ 1977299 w 2003583"/>
              <a:gd name="connsiteY5-612" fmla="*/ 1548395 h 2242107"/>
              <a:gd name="connsiteX6-613" fmla="*/ 1859633 w 2003583"/>
              <a:gd name="connsiteY6-614" fmla="*/ 1752197 h 2242107"/>
              <a:gd name="connsiteX7-615" fmla="*/ 1539859 w 2003583"/>
              <a:gd name="connsiteY7-616" fmla="*/ 1655823 h 2242107"/>
              <a:gd name="connsiteX8-617" fmla="*/ 1195882 w 2003583"/>
              <a:gd name="connsiteY8-618" fmla="*/ 1854418 h 2242107"/>
              <a:gd name="connsiteX9-619" fmla="*/ 1119457 w 2003583"/>
              <a:gd name="connsiteY9-620" fmla="*/ 2179538 h 2242107"/>
              <a:gd name="connsiteX10-621" fmla="*/ 884127 w 2003583"/>
              <a:gd name="connsiteY10-622" fmla="*/ 2179538 h 2242107"/>
              <a:gd name="connsiteX11-623" fmla="*/ 807702 w 2003583"/>
              <a:gd name="connsiteY11-624" fmla="*/ 1854418 h 2242107"/>
              <a:gd name="connsiteX12-625" fmla="*/ 463725 w 2003583"/>
              <a:gd name="connsiteY12-626" fmla="*/ 1655823 h 2242107"/>
              <a:gd name="connsiteX13-627" fmla="*/ 143951 w 2003583"/>
              <a:gd name="connsiteY13-628" fmla="*/ 1752197 h 2242107"/>
              <a:gd name="connsiteX14-629" fmla="*/ 26285 w 2003583"/>
              <a:gd name="connsiteY14-630" fmla="*/ 1548395 h 2242107"/>
              <a:gd name="connsiteX15-631" fmla="*/ 269635 w 2003583"/>
              <a:gd name="connsiteY15-632" fmla="*/ 1319649 h 2242107"/>
              <a:gd name="connsiteX16-633" fmla="*/ 269635 w 2003583"/>
              <a:gd name="connsiteY16-634" fmla="*/ 922459 h 2242107"/>
              <a:gd name="connsiteX17-635" fmla="*/ 26285 w 2003583"/>
              <a:gd name="connsiteY17-636" fmla="*/ 693713 h 2242107"/>
              <a:gd name="connsiteX18-637" fmla="*/ 143951 w 2003583"/>
              <a:gd name="connsiteY18-638" fmla="*/ 489911 h 2242107"/>
              <a:gd name="connsiteX19-639" fmla="*/ 463725 w 2003583"/>
              <a:gd name="connsiteY19-640" fmla="*/ 586285 h 2242107"/>
              <a:gd name="connsiteX20-641" fmla="*/ 807702 w 2003583"/>
              <a:gd name="connsiteY20-642" fmla="*/ 387690 h 2242107"/>
              <a:gd name="connsiteX21-643" fmla="*/ 884127 w 2003583"/>
              <a:gd name="connsiteY21-644" fmla="*/ 62570 h 2242107"/>
              <a:gd name="connsiteX22-645" fmla="*/ 1119457 w 2003583"/>
              <a:gd name="connsiteY22-646" fmla="*/ 62570 h 2242107"/>
              <a:gd name="connsiteX23-647" fmla="*/ 1195882 w 2003583"/>
              <a:gd name="connsiteY23-648" fmla="*/ 387690 h 2242107"/>
              <a:gd name="connsiteX24-649" fmla="*/ 1539859 w 2003583"/>
              <a:gd name="connsiteY24-650" fmla="*/ 586285 h 2242107"/>
              <a:gd name="connsiteX0-651" fmla="*/ 1539859 w 2003583"/>
              <a:gd name="connsiteY0-652" fmla="*/ 586285 h 2242107"/>
              <a:gd name="connsiteX1-653" fmla="*/ 1859633 w 2003583"/>
              <a:gd name="connsiteY1-654" fmla="*/ 489911 h 2242107"/>
              <a:gd name="connsiteX2-655" fmla="*/ 1977299 w 2003583"/>
              <a:gd name="connsiteY2-656" fmla="*/ 693713 h 2242107"/>
              <a:gd name="connsiteX3-657" fmla="*/ 1733949 w 2003583"/>
              <a:gd name="connsiteY3-658" fmla="*/ 922459 h 2242107"/>
              <a:gd name="connsiteX4-659" fmla="*/ 1733949 w 2003583"/>
              <a:gd name="connsiteY4-660" fmla="*/ 1319649 h 2242107"/>
              <a:gd name="connsiteX5-661" fmla="*/ 1977299 w 2003583"/>
              <a:gd name="connsiteY5-662" fmla="*/ 1548395 h 2242107"/>
              <a:gd name="connsiteX6-663" fmla="*/ 1859633 w 2003583"/>
              <a:gd name="connsiteY6-664" fmla="*/ 1752197 h 2242107"/>
              <a:gd name="connsiteX7-665" fmla="*/ 1539859 w 2003583"/>
              <a:gd name="connsiteY7-666" fmla="*/ 1655823 h 2242107"/>
              <a:gd name="connsiteX8-667" fmla="*/ 1195882 w 2003583"/>
              <a:gd name="connsiteY8-668" fmla="*/ 1854418 h 2242107"/>
              <a:gd name="connsiteX9-669" fmla="*/ 1119457 w 2003583"/>
              <a:gd name="connsiteY9-670" fmla="*/ 2179538 h 2242107"/>
              <a:gd name="connsiteX10-671" fmla="*/ 884127 w 2003583"/>
              <a:gd name="connsiteY10-672" fmla="*/ 2179538 h 2242107"/>
              <a:gd name="connsiteX11-673" fmla="*/ 807702 w 2003583"/>
              <a:gd name="connsiteY11-674" fmla="*/ 1854418 h 2242107"/>
              <a:gd name="connsiteX12-675" fmla="*/ 463725 w 2003583"/>
              <a:gd name="connsiteY12-676" fmla="*/ 1655823 h 2242107"/>
              <a:gd name="connsiteX13-677" fmla="*/ 143951 w 2003583"/>
              <a:gd name="connsiteY13-678" fmla="*/ 1752197 h 2242107"/>
              <a:gd name="connsiteX14-679" fmla="*/ 26285 w 2003583"/>
              <a:gd name="connsiteY14-680" fmla="*/ 1548395 h 2242107"/>
              <a:gd name="connsiteX15-681" fmla="*/ 269635 w 2003583"/>
              <a:gd name="connsiteY15-682" fmla="*/ 1319649 h 2242107"/>
              <a:gd name="connsiteX16-683" fmla="*/ 269635 w 2003583"/>
              <a:gd name="connsiteY16-684" fmla="*/ 922459 h 2242107"/>
              <a:gd name="connsiteX17-685" fmla="*/ 26285 w 2003583"/>
              <a:gd name="connsiteY17-686" fmla="*/ 693713 h 2242107"/>
              <a:gd name="connsiteX18-687" fmla="*/ 143951 w 2003583"/>
              <a:gd name="connsiteY18-688" fmla="*/ 489911 h 2242107"/>
              <a:gd name="connsiteX19-689" fmla="*/ 463725 w 2003583"/>
              <a:gd name="connsiteY19-690" fmla="*/ 586285 h 2242107"/>
              <a:gd name="connsiteX20-691" fmla="*/ 807702 w 2003583"/>
              <a:gd name="connsiteY20-692" fmla="*/ 387690 h 2242107"/>
              <a:gd name="connsiteX21-693" fmla="*/ 884127 w 2003583"/>
              <a:gd name="connsiteY21-694" fmla="*/ 62570 h 2242107"/>
              <a:gd name="connsiteX22-695" fmla="*/ 1119457 w 2003583"/>
              <a:gd name="connsiteY22-696" fmla="*/ 62570 h 2242107"/>
              <a:gd name="connsiteX23-697" fmla="*/ 1195882 w 2003583"/>
              <a:gd name="connsiteY23-698" fmla="*/ 387690 h 2242107"/>
              <a:gd name="connsiteX24-699" fmla="*/ 1539859 w 2003583"/>
              <a:gd name="connsiteY24-700" fmla="*/ 586285 h 2242107"/>
              <a:gd name="connsiteX0-701" fmla="*/ 1539859 w 2003583"/>
              <a:gd name="connsiteY0-702" fmla="*/ 586285 h 2242107"/>
              <a:gd name="connsiteX1-703" fmla="*/ 1859633 w 2003583"/>
              <a:gd name="connsiteY1-704" fmla="*/ 489911 h 2242107"/>
              <a:gd name="connsiteX2-705" fmla="*/ 1977299 w 2003583"/>
              <a:gd name="connsiteY2-706" fmla="*/ 693713 h 2242107"/>
              <a:gd name="connsiteX3-707" fmla="*/ 1733949 w 2003583"/>
              <a:gd name="connsiteY3-708" fmla="*/ 922459 h 2242107"/>
              <a:gd name="connsiteX4-709" fmla="*/ 1733949 w 2003583"/>
              <a:gd name="connsiteY4-710" fmla="*/ 1319649 h 2242107"/>
              <a:gd name="connsiteX5-711" fmla="*/ 1977299 w 2003583"/>
              <a:gd name="connsiteY5-712" fmla="*/ 1548395 h 2242107"/>
              <a:gd name="connsiteX6-713" fmla="*/ 1859633 w 2003583"/>
              <a:gd name="connsiteY6-714" fmla="*/ 1752197 h 2242107"/>
              <a:gd name="connsiteX7-715" fmla="*/ 1539859 w 2003583"/>
              <a:gd name="connsiteY7-716" fmla="*/ 1655823 h 2242107"/>
              <a:gd name="connsiteX8-717" fmla="*/ 1195882 w 2003583"/>
              <a:gd name="connsiteY8-718" fmla="*/ 1854418 h 2242107"/>
              <a:gd name="connsiteX9-719" fmla="*/ 1119457 w 2003583"/>
              <a:gd name="connsiteY9-720" fmla="*/ 2179538 h 2242107"/>
              <a:gd name="connsiteX10-721" fmla="*/ 884127 w 2003583"/>
              <a:gd name="connsiteY10-722" fmla="*/ 2179538 h 2242107"/>
              <a:gd name="connsiteX11-723" fmla="*/ 807702 w 2003583"/>
              <a:gd name="connsiteY11-724" fmla="*/ 1854418 h 2242107"/>
              <a:gd name="connsiteX12-725" fmla="*/ 463725 w 2003583"/>
              <a:gd name="connsiteY12-726" fmla="*/ 1655823 h 2242107"/>
              <a:gd name="connsiteX13-727" fmla="*/ 143951 w 2003583"/>
              <a:gd name="connsiteY13-728" fmla="*/ 1752197 h 2242107"/>
              <a:gd name="connsiteX14-729" fmla="*/ 26285 w 2003583"/>
              <a:gd name="connsiteY14-730" fmla="*/ 1548395 h 2242107"/>
              <a:gd name="connsiteX15-731" fmla="*/ 269635 w 2003583"/>
              <a:gd name="connsiteY15-732" fmla="*/ 1319649 h 2242107"/>
              <a:gd name="connsiteX16-733" fmla="*/ 269635 w 2003583"/>
              <a:gd name="connsiteY16-734" fmla="*/ 922459 h 2242107"/>
              <a:gd name="connsiteX17-735" fmla="*/ 26285 w 2003583"/>
              <a:gd name="connsiteY17-736" fmla="*/ 693713 h 2242107"/>
              <a:gd name="connsiteX18-737" fmla="*/ 143951 w 2003583"/>
              <a:gd name="connsiteY18-738" fmla="*/ 489911 h 2242107"/>
              <a:gd name="connsiteX19-739" fmla="*/ 463725 w 2003583"/>
              <a:gd name="connsiteY19-740" fmla="*/ 586285 h 2242107"/>
              <a:gd name="connsiteX20-741" fmla="*/ 807702 w 2003583"/>
              <a:gd name="connsiteY20-742" fmla="*/ 387690 h 2242107"/>
              <a:gd name="connsiteX21-743" fmla="*/ 884127 w 2003583"/>
              <a:gd name="connsiteY21-744" fmla="*/ 62570 h 2242107"/>
              <a:gd name="connsiteX22-745" fmla="*/ 1119457 w 2003583"/>
              <a:gd name="connsiteY22-746" fmla="*/ 62570 h 2242107"/>
              <a:gd name="connsiteX23-747" fmla="*/ 1195882 w 2003583"/>
              <a:gd name="connsiteY23-748" fmla="*/ 387690 h 2242107"/>
              <a:gd name="connsiteX24-749" fmla="*/ 1539859 w 2003583"/>
              <a:gd name="connsiteY24-750" fmla="*/ 586285 h 2242107"/>
              <a:gd name="connsiteX0-751" fmla="*/ 1539859 w 2003583"/>
              <a:gd name="connsiteY0-752" fmla="*/ 586285 h 2242107"/>
              <a:gd name="connsiteX1-753" fmla="*/ 1859633 w 2003583"/>
              <a:gd name="connsiteY1-754" fmla="*/ 489911 h 2242107"/>
              <a:gd name="connsiteX2-755" fmla="*/ 1977299 w 2003583"/>
              <a:gd name="connsiteY2-756" fmla="*/ 693713 h 2242107"/>
              <a:gd name="connsiteX3-757" fmla="*/ 1733949 w 2003583"/>
              <a:gd name="connsiteY3-758" fmla="*/ 922459 h 2242107"/>
              <a:gd name="connsiteX4-759" fmla="*/ 1733949 w 2003583"/>
              <a:gd name="connsiteY4-760" fmla="*/ 1319649 h 2242107"/>
              <a:gd name="connsiteX5-761" fmla="*/ 1977299 w 2003583"/>
              <a:gd name="connsiteY5-762" fmla="*/ 1548395 h 2242107"/>
              <a:gd name="connsiteX6-763" fmla="*/ 1859633 w 2003583"/>
              <a:gd name="connsiteY6-764" fmla="*/ 1752197 h 2242107"/>
              <a:gd name="connsiteX7-765" fmla="*/ 1539859 w 2003583"/>
              <a:gd name="connsiteY7-766" fmla="*/ 1655823 h 2242107"/>
              <a:gd name="connsiteX8-767" fmla="*/ 1195882 w 2003583"/>
              <a:gd name="connsiteY8-768" fmla="*/ 1854418 h 2242107"/>
              <a:gd name="connsiteX9-769" fmla="*/ 1119457 w 2003583"/>
              <a:gd name="connsiteY9-770" fmla="*/ 2179538 h 2242107"/>
              <a:gd name="connsiteX10-771" fmla="*/ 884127 w 2003583"/>
              <a:gd name="connsiteY10-772" fmla="*/ 2179538 h 2242107"/>
              <a:gd name="connsiteX11-773" fmla="*/ 807702 w 2003583"/>
              <a:gd name="connsiteY11-774" fmla="*/ 1854418 h 2242107"/>
              <a:gd name="connsiteX12-775" fmla="*/ 463725 w 2003583"/>
              <a:gd name="connsiteY12-776" fmla="*/ 1655823 h 2242107"/>
              <a:gd name="connsiteX13-777" fmla="*/ 143951 w 2003583"/>
              <a:gd name="connsiteY13-778" fmla="*/ 1752197 h 2242107"/>
              <a:gd name="connsiteX14-779" fmla="*/ 26285 w 2003583"/>
              <a:gd name="connsiteY14-780" fmla="*/ 1548395 h 2242107"/>
              <a:gd name="connsiteX15-781" fmla="*/ 269635 w 2003583"/>
              <a:gd name="connsiteY15-782" fmla="*/ 1319649 h 2242107"/>
              <a:gd name="connsiteX16-783" fmla="*/ 269635 w 2003583"/>
              <a:gd name="connsiteY16-784" fmla="*/ 922459 h 2242107"/>
              <a:gd name="connsiteX17-785" fmla="*/ 26285 w 2003583"/>
              <a:gd name="connsiteY17-786" fmla="*/ 693713 h 2242107"/>
              <a:gd name="connsiteX18-787" fmla="*/ 143951 w 2003583"/>
              <a:gd name="connsiteY18-788" fmla="*/ 489911 h 2242107"/>
              <a:gd name="connsiteX19-789" fmla="*/ 463725 w 2003583"/>
              <a:gd name="connsiteY19-790" fmla="*/ 586285 h 2242107"/>
              <a:gd name="connsiteX20-791" fmla="*/ 807702 w 2003583"/>
              <a:gd name="connsiteY20-792" fmla="*/ 387690 h 2242107"/>
              <a:gd name="connsiteX21-793" fmla="*/ 884127 w 2003583"/>
              <a:gd name="connsiteY21-794" fmla="*/ 62570 h 2242107"/>
              <a:gd name="connsiteX22-795" fmla="*/ 1119457 w 2003583"/>
              <a:gd name="connsiteY22-796" fmla="*/ 62570 h 2242107"/>
              <a:gd name="connsiteX23-797" fmla="*/ 1195882 w 2003583"/>
              <a:gd name="connsiteY23-798" fmla="*/ 387690 h 2242107"/>
              <a:gd name="connsiteX24-799" fmla="*/ 1539859 w 2003583"/>
              <a:gd name="connsiteY24-800" fmla="*/ 586285 h 2242107"/>
              <a:gd name="connsiteX0-801" fmla="*/ 1539859 w 2003583"/>
              <a:gd name="connsiteY0-802" fmla="*/ 586285 h 2242107"/>
              <a:gd name="connsiteX1-803" fmla="*/ 1859633 w 2003583"/>
              <a:gd name="connsiteY1-804" fmla="*/ 489911 h 2242107"/>
              <a:gd name="connsiteX2-805" fmla="*/ 1977299 w 2003583"/>
              <a:gd name="connsiteY2-806" fmla="*/ 693713 h 2242107"/>
              <a:gd name="connsiteX3-807" fmla="*/ 1733949 w 2003583"/>
              <a:gd name="connsiteY3-808" fmla="*/ 922459 h 2242107"/>
              <a:gd name="connsiteX4-809" fmla="*/ 1733949 w 2003583"/>
              <a:gd name="connsiteY4-810" fmla="*/ 1319649 h 2242107"/>
              <a:gd name="connsiteX5-811" fmla="*/ 1977299 w 2003583"/>
              <a:gd name="connsiteY5-812" fmla="*/ 1548395 h 2242107"/>
              <a:gd name="connsiteX6-813" fmla="*/ 1859633 w 2003583"/>
              <a:gd name="connsiteY6-814" fmla="*/ 1752197 h 2242107"/>
              <a:gd name="connsiteX7-815" fmla="*/ 1539859 w 2003583"/>
              <a:gd name="connsiteY7-816" fmla="*/ 1655823 h 2242107"/>
              <a:gd name="connsiteX8-817" fmla="*/ 1195882 w 2003583"/>
              <a:gd name="connsiteY8-818" fmla="*/ 1854418 h 2242107"/>
              <a:gd name="connsiteX9-819" fmla="*/ 1119457 w 2003583"/>
              <a:gd name="connsiteY9-820" fmla="*/ 2179538 h 2242107"/>
              <a:gd name="connsiteX10-821" fmla="*/ 884127 w 2003583"/>
              <a:gd name="connsiteY10-822" fmla="*/ 2179538 h 2242107"/>
              <a:gd name="connsiteX11-823" fmla="*/ 807702 w 2003583"/>
              <a:gd name="connsiteY11-824" fmla="*/ 1854418 h 2242107"/>
              <a:gd name="connsiteX12-825" fmla="*/ 463725 w 2003583"/>
              <a:gd name="connsiteY12-826" fmla="*/ 1655823 h 2242107"/>
              <a:gd name="connsiteX13-827" fmla="*/ 143951 w 2003583"/>
              <a:gd name="connsiteY13-828" fmla="*/ 1752197 h 2242107"/>
              <a:gd name="connsiteX14-829" fmla="*/ 26285 w 2003583"/>
              <a:gd name="connsiteY14-830" fmla="*/ 1548395 h 2242107"/>
              <a:gd name="connsiteX15-831" fmla="*/ 269635 w 2003583"/>
              <a:gd name="connsiteY15-832" fmla="*/ 1319649 h 2242107"/>
              <a:gd name="connsiteX16-833" fmla="*/ 269635 w 2003583"/>
              <a:gd name="connsiteY16-834" fmla="*/ 922459 h 2242107"/>
              <a:gd name="connsiteX17-835" fmla="*/ 26285 w 2003583"/>
              <a:gd name="connsiteY17-836" fmla="*/ 693713 h 2242107"/>
              <a:gd name="connsiteX18-837" fmla="*/ 143951 w 2003583"/>
              <a:gd name="connsiteY18-838" fmla="*/ 489911 h 2242107"/>
              <a:gd name="connsiteX19-839" fmla="*/ 463725 w 2003583"/>
              <a:gd name="connsiteY19-840" fmla="*/ 586285 h 2242107"/>
              <a:gd name="connsiteX20-841" fmla="*/ 807702 w 2003583"/>
              <a:gd name="connsiteY20-842" fmla="*/ 387690 h 2242107"/>
              <a:gd name="connsiteX21-843" fmla="*/ 884127 w 2003583"/>
              <a:gd name="connsiteY21-844" fmla="*/ 62570 h 2242107"/>
              <a:gd name="connsiteX22-845" fmla="*/ 1119457 w 2003583"/>
              <a:gd name="connsiteY22-846" fmla="*/ 62570 h 2242107"/>
              <a:gd name="connsiteX23-847" fmla="*/ 1195882 w 2003583"/>
              <a:gd name="connsiteY23-848" fmla="*/ 387690 h 2242107"/>
              <a:gd name="connsiteX24-849" fmla="*/ 1539859 w 2003583"/>
              <a:gd name="connsiteY24-850" fmla="*/ 586285 h 2242107"/>
              <a:gd name="connsiteX0-851" fmla="*/ 1539859 w 2003583"/>
              <a:gd name="connsiteY0-852" fmla="*/ 586285 h 2242107"/>
              <a:gd name="connsiteX1-853" fmla="*/ 1859633 w 2003583"/>
              <a:gd name="connsiteY1-854" fmla="*/ 489911 h 2242107"/>
              <a:gd name="connsiteX2-855" fmla="*/ 1977299 w 2003583"/>
              <a:gd name="connsiteY2-856" fmla="*/ 693713 h 2242107"/>
              <a:gd name="connsiteX3-857" fmla="*/ 1733949 w 2003583"/>
              <a:gd name="connsiteY3-858" fmla="*/ 922459 h 2242107"/>
              <a:gd name="connsiteX4-859" fmla="*/ 1733949 w 2003583"/>
              <a:gd name="connsiteY4-860" fmla="*/ 1319649 h 2242107"/>
              <a:gd name="connsiteX5-861" fmla="*/ 1977299 w 2003583"/>
              <a:gd name="connsiteY5-862" fmla="*/ 1548395 h 2242107"/>
              <a:gd name="connsiteX6-863" fmla="*/ 1859633 w 2003583"/>
              <a:gd name="connsiteY6-864" fmla="*/ 1752197 h 2242107"/>
              <a:gd name="connsiteX7-865" fmla="*/ 1539859 w 2003583"/>
              <a:gd name="connsiteY7-866" fmla="*/ 1655823 h 2242107"/>
              <a:gd name="connsiteX8-867" fmla="*/ 1195882 w 2003583"/>
              <a:gd name="connsiteY8-868" fmla="*/ 1854418 h 2242107"/>
              <a:gd name="connsiteX9-869" fmla="*/ 1119457 w 2003583"/>
              <a:gd name="connsiteY9-870" fmla="*/ 2179538 h 2242107"/>
              <a:gd name="connsiteX10-871" fmla="*/ 884127 w 2003583"/>
              <a:gd name="connsiteY10-872" fmla="*/ 2179538 h 2242107"/>
              <a:gd name="connsiteX11-873" fmla="*/ 807702 w 2003583"/>
              <a:gd name="connsiteY11-874" fmla="*/ 1854418 h 2242107"/>
              <a:gd name="connsiteX12-875" fmla="*/ 463725 w 2003583"/>
              <a:gd name="connsiteY12-876" fmla="*/ 1655823 h 2242107"/>
              <a:gd name="connsiteX13-877" fmla="*/ 143951 w 2003583"/>
              <a:gd name="connsiteY13-878" fmla="*/ 1752197 h 2242107"/>
              <a:gd name="connsiteX14-879" fmla="*/ 26285 w 2003583"/>
              <a:gd name="connsiteY14-880" fmla="*/ 1548395 h 2242107"/>
              <a:gd name="connsiteX15-881" fmla="*/ 269635 w 2003583"/>
              <a:gd name="connsiteY15-882" fmla="*/ 1319649 h 2242107"/>
              <a:gd name="connsiteX16-883" fmla="*/ 269635 w 2003583"/>
              <a:gd name="connsiteY16-884" fmla="*/ 922459 h 2242107"/>
              <a:gd name="connsiteX17-885" fmla="*/ 26285 w 2003583"/>
              <a:gd name="connsiteY17-886" fmla="*/ 693713 h 2242107"/>
              <a:gd name="connsiteX18-887" fmla="*/ 143951 w 2003583"/>
              <a:gd name="connsiteY18-888" fmla="*/ 489911 h 2242107"/>
              <a:gd name="connsiteX19-889" fmla="*/ 463725 w 2003583"/>
              <a:gd name="connsiteY19-890" fmla="*/ 586285 h 2242107"/>
              <a:gd name="connsiteX20-891" fmla="*/ 807702 w 2003583"/>
              <a:gd name="connsiteY20-892" fmla="*/ 387690 h 2242107"/>
              <a:gd name="connsiteX21-893" fmla="*/ 884127 w 2003583"/>
              <a:gd name="connsiteY21-894" fmla="*/ 62570 h 2242107"/>
              <a:gd name="connsiteX22-895" fmla="*/ 1119457 w 2003583"/>
              <a:gd name="connsiteY22-896" fmla="*/ 62570 h 2242107"/>
              <a:gd name="connsiteX23-897" fmla="*/ 1195882 w 2003583"/>
              <a:gd name="connsiteY23-898" fmla="*/ 387690 h 2242107"/>
              <a:gd name="connsiteX24-899" fmla="*/ 1539859 w 2003583"/>
              <a:gd name="connsiteY24-900" fmla="*/ 586285 h 2242107"/>
              <a:gd name="connsiteX0-901" fmla="*/ 1539859 w 2003583"/>
              <a:gd name="connsiteY0-902" fmla="*/ 586285 h 2242107"/>
              <a:gd name="connsiteX1-903" fmla="*/ 1859633 w 2003583"/>
              <a:gd name="connsiteY1-904" fmla="*/ 489911 h 2242107"/>
              <a:gd name="connsiteX2-905" fmla="*/ 1977299 w 2003583"/>
              <a:gd name="connsiteY2-906" fmla="*/ 693713 h 2242107"/>
              <a:gd name="connsiteX3-907" fmla="*/ 1733949 w 2003583"/>
              <a:gd name="connsiteY3-908" fmla="*/ 922459 h 2242107"/>
              <a:gd name="connsiteX4-909" fmla="*/ 1733949 w 2003583"/>
              <a:gd name="connsiteY4-910" fmla="*/ 1319649 h 2242107"/>
              <a:gd name="connsiteX5-911" fmla="*/ 1977299 w 2003583"/>
              <a:gd name="connsiteY5-912" fmla="*/ 1548395 h 2242107"/>
              <a:gd name="connsiteX6-913" fmla="*/ 1859633 w 2003583"/>
              <a:gd name="connsiteY6-914" fmla="*/ 1752197 h 2242107"/>
              <a:gd name="connsiteX7-915" fmla="*/ 1539859 w 2003583"/>
              <a:gd name="connsiteY7-916" fmla="*/ 1655823 h 2242107"/>
              <a:gd name="connsiteX8-917" fmla="*/ 1195882 w 2003583"/>
              <a:gd name="connsiteY8-918" fmla="*/ 1854418 h 2242107"/>
              <a:gd name="connsiteX9-919" fmla="*/ 1119457 w 2003583"/>
              <a:gd name="connsiteY9-920" fmla="*/ 2179538 h 2242107"/>
              <a:gd name="connsiteX10-921" fmla="*/ 884127 w 2003583"/>
              <a:gd name="connsiteY10-922" fmla="*/ 2179538 h 2242107"/>
              <a:gd name="connsiteX11-923" fmla="*/ 807702 w 2003583"/>
              <a:gd name="connsiteY11-924" fmla="*/ 1854418 h 2242107"/>
              <a:gd name="connsiteX12-925" fmla="*/ 463725 w 2003583"/>
              <a:gd name="connsiteY12-926" fmla="*/ 1655823 h 2242107"/>
              <a:gd name="connsiteX13-927" fmla="*/ 143951 w 2003583"/>
              <a:gd name="connsiteY13-928" fmla="*/ 1752197 h 2242107"/>
              <a:gd name="connsiteX14-929" fmla="*/ 26285 w 2003583"/>
              <a:gd name="connsiteY14-930" fmla="*/ 1548395 h 2242107"/>
              <a:gd name="connsiteX15-931" fmla="*/ 269635 w 2003583"/>
              <a:gd name="connsiteY15-932" fmla="*/ 1319649 h 2242107"/>
              <a:gd name="connsiteX16-933" fmla="*/ 269635 w 2003583"/>
              <a:gd name="connsiteY16-934" fmla="*/ 922459 h 2242107"/>
              <a:gd name="connsiteX17-935" fmla="*/ 26285 w 2003583"/>
              <a:gd name="connsiteY17-936" fmla="*/ 693713 h 2242107"/>
              <a:gd name="connsiteX18-937" fmla="*/ 143951 w 2003583"/>
              <a:gd name="connsiteY18-938" fmla="*/ 489911 h 2242107"/>
              <a:gd name="connsiteX19-939" fmla="*/ 463725 w 2003583"/>
              <a:gd name="connsiteY19-940" fmla="*/ 586285 h 2242107"/>
              <a:gd name="connsiteX20-941" fmla="*/ 807702 w 2003583"/>
              <a:gd name="connsiteY20-942" fmla="*/ 387690 h 2242107"/>
              <a:gd name="connsiteX21-943" fmla="*/ 884127 w 2003583"/>
              <a:gd name="connsiteY21-944" fmla="*/ 62570 h 2242107"/>
              <a:gd name="connsiteX22-945" fmla="*/ 1119457 w 2003583"/>
              <a:gd name="connsiteY22-946" fmla="*/ 62570 h 2242107"/>
              <a:gd name="connsiteX23-947" fmla="*/ 1195882 w 2003583"/>
              <a:gd name="connsiteY23-948" fmla="*/ 387690 h 2242107"/>
              <a:gd name="connsiteX24-949" fmla="*/ 1539859 w 2003583"/>
              <a:gd name="connsiteY24-950" fmla="*/ 586285 h 2242107"/>
              <a:gd name="connsiteX0-951" fmla="*/ 1539859 w 2003583"/>
              <a:gd name="connsiteY0-952" fmla="*/ 586285 h 2242107"/>
              <a:gd name="connsiteX1-953" fmla="*/ 1859633 w 2003583"/>
              <a:gd name="connsiteY1-954" fmla="*/ 489911 h 2242107"/>
              <a:gd name="connsiteX2-955" fmla="*/ 1977299 w 2003583"/>
              <a:gd name="connsiteY2-956" fmla="*/ 693713 h 2242107"/>
              <a:gd name="connsiteX3-957" fmla="*/ 1733949 w 2003583"/>
              <a:gd name="connsiteY3-958" fmla="*/ 922459 h 2242107"/>
              <a:gd name="connsiteX4-959" fmla="*/ 1733949 w 2003583"/>
              <a:gd name="connsiteY4-960" fmla="*/ 1319649 h 2242107"/>
              <a:gd name="connsiteX5-961" fmla="*/ 1977299 w 2003583"/>
              <a:gd name="connsiteY5-962" fmla="*/ 1548395 h 2242107"/>
              <a:gd name="connsiteX6-963" fmla="*/ 1859633 w 2003583"/>
              <a:gd name="connsiteY6-964" fmla="*/ 1752197 h 2242107"/>
              <a:gd name="connsiteX7-965" fmla="*/ 1539859 w 2003583"/>
              <a:gd name="connsiteY7-966" fmla="*/ 1655823 h 2242107"/>
              <a:gd name="connsiteX8-967" fmla="*/ 1195882 w 2003583"/>
              <a:gd name="connsiteY8-968" fmla="*/ 1854418 h 2242107"/>
              <a:gd name="connsiteX9-969" fmla="*/ 1119457 w 2003583"/>
              <a:gd name="connsiteY9-970" fmla="*/ 2179538 h 2242107"/>
              <a:gd name="connsiteX10-971" fmla="*/ 884127 w 2003583"/>
              <a:gd name="connsiteY10-972" fmla="*/ 2179538 h 2242107"/>
              <a:gd name="connsiteX11-973" fmla="*/ 807702 w 2003583"/>
              <a:gd name="connsiteY11-974" fmla="*/ 1854418 h 2242107"/>
              <a:gd name="connsiteX12-975" fmla="*/ 463725 w 2003583"/>
              <a:gd name="connsiteY12-976" fmla="*/ 1655823 h 2242107"/>
              <a:gd name="connsiteX13-977" fmla="*/ 143951 w 2003583"/>
              <a:gd name="connsiteY13-978" fmla="*/ 1752197 h 2242107"/>
              <a:gd name="connsiteX14-979" fmla="*/ 26285 w 2003583"/>
              <a:gd name="connsiteY14-980" fmla="*/ 1548395 h 2242107"/>
              <a:gd name="connsiteX15-981" fmla="*/ 269635 w 2003583"/>
              <a:gd name="connsiteY15-982" fmla="*/ 1319649 h 2242107"/>
              <a:gd name="connsiteX16-983" fmla="*/ 269635 w 2003583"/>
              <a:gd name="connsiteY16-984" fmla="*/ 922459 h 2242107"/>
              <a:gd name="connsiteX17-985" fmla="*/ 26285 w 2003583"/>
              <a:gd name="connsiteY17-986" fmla="*/ 693713 h 2242107"/>
              <a:gd name="connsiteX18-987" fmla="*/ 143951 w 2003583"/>
              <a:gd name="connsiteY18-988" fmla="*/ 489911 h 2242107"/>
              <a:gd name="connsiteX19-989" fmla="*/ 463725 w 2003583"/>
              <a:gd name="connsiteY19-990" fmla="*/ 586285 h 2242107"/>
              <a:gd name="connsiteX20-991" fmla="*/ 807702 w 2003583"/>
              <a:gd name="connsiteY20-992" fmla="*/ 387690 h 2242107"/>
              <a:gd name="connsiteX21-993" fmla="*/ 884127 w 2003583"/>
              <a:gd name="connsiteY21-994" fmla="*/ 62570 h 2242107"/>
              <a:gd name="connsiteX22-995" fmla="*/ 1119457 w 2003583"/>
              <a:gd name="connsiteY22-996" fmla="*/ 62570 h 2242107"/>
              <a:gd name="connsiteX23-997" fmla="*/ 1195882 w 2003583"/>
              <a:gd name="connsiteY23-998" fmla="*/ 387690 h 2242107"/>
              <a:gd name="connsiteX24-999" fmla="*/ 1539859 w 2003583"/>
              <a:gd name="connsiteY24-1000" fmla="*/ 586285 h 2242107"/>
              <a:gd name="connsiteX0-1001" fmla="*/ 1539859 w 2003583"/>
              <a:gd name="connsiteY0-1002" fmla="*/ 586285 h 2242107"/>
              <a:gd name="connsiteX1-1003" fmla="*/ 1859633 w 2003583"/>
              <a:gd name="connsiteY1-1004" fmla="*/ 489911 h 2242107"/>
              <a:gd name="connsiteX2-1005" fmla="*/ 1977299 w 2003583"/>
              <a:gd name="connsiteY2-1006" fmla="*/ 693713 h 2242107"/>
              <a:gd name="connsiteX3-1007" fmla="*/ 1733949 w 2003583"/>
              <a:gd name="connsiteY3-1008" fmla="*/ 922459 h 2242107"/>
              <a:gd name="connsiteX4-1009" fmla="*/ 1733949 w 2003583"/>
              <a:gd name="connsiteY4-1010" fmla="*/ 1319649 h 2242107"/>
              <a:gd name="connsiteX5-1011" fmla="*/ 1977299 w 2003583"/>
              <a:gd name="connsiteY5-1012" fmla="*/ 1548395 h 2242107"/>
              <a:gd name="connsiteX6-1013" fmla="*/ 1859633 w 2003583"/>
              <a:gd name="connsiteY6-1014" fmla="*/ 1752197 h 2242107"/>
              <a:gd name="connsiteX7-1015" fmla="*/ 1539859 w 2003583"/>
              <a:gd name="connsiteY7-1016" fmla="*/ 1655823 h 2242107"/>
              <a:gd name="connsiteX8-1017" fmla="*/ 1195882 w 2003583"/>
              <a:gd name="connsiteY8-1018" fmla="*/ 1854418 h 2242107"/>
              <a:gd name="connsiteX9-1019" fmla="*/ 1119457 w 2003583"/>
              <a:gd name="connsiteY9-1020" fmla="*/ 2179538 h 2242107"/>
              <a:gd name="connsiteX10-1021" fmla="*/ 884127 w 2003583"/>
              <a:gd name="connsiteY10-1022" fmla="*/ 2179538 h 2242107"/>
              <a:gd name="connsiteX11-1023" fmla="*/ 807702 w 2003583"/>
              <a:gd name="connsiteY11-1024" fmla="*/ 1854418 h 2242107"/>
              <a:gd name="connsiteX12-1025" fmla="*/ 463725 w 2003583"/>
              <a:gd name="connsiteY12-1026" fmla="*/ 1655823 h 2242107"/>
              <a:gd name="connsiteX13-1027" fmla="*/ 143951 w 2003583"/>
              <a:gd name="connsiteY13-1028" fmla="*/ 1752197 h 2242107"/>
              <a:gd name="connsiteX14-1029" fmla="*/ 26285 w 2003583"/>
              <a:gd name="connsiteY14-1030" fmla="*/ 1548395 h 2242107"/>
              <a:gd name="connsiteX15-1031" fmla="*/ 269635 w 2003583"/>
              <a:gd name="connsiteY15-1032" fmla="*/ 1319649 h 2242107"/>
              <a:gd name="connsiteX16-1033" fmla="*/ 269635 w 2003583"/>
              <a:gd name="connsiteY16-1034" fmla="*/ 922459 h 2242107"/>
              <a:gd name="connsiteX17-1035" fmla="*/ 26285 w 2003583"/>
              <a:gd name="connsiteY17-1036" fmla="*/ 693713 h 2242107"/>
              <a:gd name="connsiteX18-1037" fmla="*/ 143951 w 2003583"/>
              <a:gd name="connsiteY18-1038" fmla="*/ 489911 h 2242107"/>
              <a:gd name="connsiteX19-1039" fmla="*/ 463725 w 2003583"/>
              <a:gd name="connsiteY19-1040" fmla="*/ 586285 h 2242107"/>
              <a:gd name="connsiteX20-1041" fmla="*/ 807702 w 2003583"/>
              <a:gd name="connsiteY20-1042" fmla="*/ 387690 h 2242107"/>
              <a:gd name="connsiteX21-1043" fmla="*/ 884127 w 2003583"/>
              <a:gd name="connsiteY21-1044" fmla="*/ 62570 h 2242107"/>
              <a:gd name="connsiteX22-1045" fmla="*/ 1119457 w 2003583"/>
              <a:gd name="connsiteY22-1046" fmla="*/ 62570 h 2242107"/>
              <a:gd name="connsiteX23-1047" fmla="*/ 1195882 w 2003583"/>
              <a:gd name="connsiteY23-1048" fmla="*/ 387690 h 2242107"/>
              <a:gd name="connsiteX24-1049" fmla="*/ 1539859 w 2003583"/>
              <a:gd name="connsiteY24-1050" fmla="*/ 586285 h 2242107"/>
              <a:gd name="connsiteX0-1051" fmla="*/ 1539859 w 2003583"/>
              <a:gd name="connsiteY0-1052" fmla="*/ 586285 h 2242107"/>
              <a:gd name="connsiteX1-1053" fmla="*/ 1815989 w 2003583"/>
              <a:gd name="connsiteY1-1054" fmla="*/ 481182 h 2242107"/>
              <a:gd name="connsiteX2-1055" fmla="*/ 1977299 w 2003583"/>
              <a:gd name="connsiteY2-1056" fmla="*/ 693713 h 2242107"/>
              <a:gd name="connsiteX3-1057" fmla="*/ 1733949 w 2003583"/>
              <a:gd name="connsiteY3-1058" fmla="*/ 922459 h 2242107"/>
              <a:gd name="connsiteX4-1059" fmla="*/ 1733949 w 2003583"/>
              <a:gd name="connsiteY4-1060" fmla="*/ 1319649 h 2242107"/>
              <a:gd name="connsiteX5-1061" fmla="*/ 1977299 w 2003583"/>
              <a:gd name="connsiteY5-1062" fmla="*/ 1548395 h 2242107"/>
              <a:gd name="connsiteX6-1063" fmla="*/ 1859633 w 2003583"/>
              <a:gd name="connsiteY6-1064" fmla="*/ 1752197 h 2242107"/>
              <a:gd name="connsiteX7-1065" fmla="*/ 1539859 w 2003583"/>
              <a:gd name="connsiteY7-1066" fmla="*/ 1655823 h 2242107"/>
              <a:gd name="connsiteX8-1067" fmla="*/ 1195882 w 2003583"/>
              <a:gd name="connsiteY8-1068" fmla="*/ 1854418 h 2242107"/>
              <a:gd name="connsiteX9-1069" fmla="*/ 1119457 w 2003583"/>
              <a:gd name="connsiteY9-1070" fmla="*/ 2179538 h 2242107"/>
              <a:gd name="connsiteX10-1071" fmla="*/ 884127 w 2003583"/>
              <a:gd name="connsiteY10-1072" fmla="*/ 2179538 h 2242107"/>
              <a:gd name="connsiteX11-1073" fmla="*/ 807702 w 2003583"/>
              <a:gd name="connsiteY11-1074" fmla="*/ 1854418 h 2242107"/>
              <a:gd name="connsiteX12-1075" fmla="*/ 463725 w 2003583"/>
              <a:gd name="connsiteY12-1076" fmla="*/ 1655823 h 2242107"/>
              <a:gd name="connsiteX13-1077" fmla="*/ 143951 w 2003583"/>
              <a:gd name="connsiteY13-1078" fmla="*/ 1752197 h 2242107"/>
              <a:gd name="connsiteX14-1079" fmla="*/ 26285 w 2003583"/>
              <a:gd name="connsiteY14-1080" fmla="*/ 1548395 h 2242107"/>
              <a:gd name="connsiteX15-1081" fmla="*/ 269635 w 2003583"/>
              <a:gd name="connsiteY15-1082" fmla="*/ 1319649 h 2242107"/>
              <a:gd name="connsiteX16-1083" fmla="*/ 269635 w 2003583"/>
              <a:gd name="connsiteY16-1084" fmla="*/ 922459 h 2242107"/>
              <a:gd name="connsiteX17-1085" fmla="*/ 26285 w 2003583"/>
              <a:gd name="connsiteY17-1086" fmla="*/ 693713 h 2242107"/>
              <a:gd name="connsiteX18-1087" fmla="*/ 143951 w 2003583"/>
              <a:gd name="connsiteY18-1088" fmla="*/ 489911 h 2242107"/>
              <a:gd name="connsiteX19-1089" fmla="*/ 463725 w 2003583"/>
              <a:gd name="connsiteY19-1090" fmla="*/ 586285 h 2242107"/>
              <a:gd name="connsiteX20-1091" fmla="*/ 807702 w 2003583"/>
              <a:gd name="connsiteY20-1092" fmla="*/ 387690 h 2242107"/>
              <a:gd name="connsiteX21-1093" fmla="*/ 884127 w 2003583"/>
              <a:gd name="connsiteY21-1094" fmla="*/ 62570 h 2242107"/>
              <a:gd name="connsiteX22-1095" fmla="*/ 1119457 w 2003583"/>
              <a:gd name="connsiteY22-1096" fmla="*/ 62570 h 2242107"/>
              <a:gd name="connsiteX23-1097" fmla="*/ 1195882 w 2003583"/>
              <a:gd name="connsiteY23-1098" fmla="*/ 387690 h 2242107"/>
              <a:gd name="connsiteX24-1099" fmla="*/ 1539859 w 2003583"/>
              <a:gd name="connsiteY24-1100" fmla="*/ 586285 h 2242107"/>
              <a:gd name="connsiteX0-1101" fmla="*/ 1539859 w 2003583"/>
              <a:gd name="connsiteY0-1102" fmla="*/ 586285 h 2225306"/>
              <a:gd name="connsiteX1-1103" fmla="*/ 1815989 w 2003583"/>
              <a:gd name="connsiteY1-1104" fmla="*/ 481182 h 2225306"/>
              <a:gd name="connsiteX2-1105" fmla="*/ 1977299 w 2003583"/>
              <a:gd name="connsiteY2-1106" fmla="*/ 693713 h 2225306"/>
              <a:gd name="connsiteX3-1107" fmla="*/ 1733949 w 2003583"/>
              <a:gd name="connsiteY3-1108" fmla="*/ 922459 h 2225306"/>
              <a:gd name="connsiteX4-1109" fmla="*/ 1733949 w 2003583"/>
              <a:gd name="connsiteY4-1110" fmla="*/ 1319649 h 2225306"/>
              <a:gd name="connsiteX5-1111" fmla="*/ 1977299 w 2003583"/>
              <a:gd name="connsiteY5-1112" fmla="*/ 1548395 h 2225306"/>
              <a:gd name="connsiteX6-1113" fmla="*/ 1859633 w 2003583"/>
              <a:gd name="connsiteY6-1114" fmla="*/ 1752197 h 2225306"/>
              <a:gd name="connsiteX7-1115" fmla="*/ 1539859 w 2003583"/>
              <a:gd name="connsiteY7-1116" fmla="*/ 1655823 h 2225306"/>
              <a:gd name="connsiteX8-1117" fmla="*/ 1195882 w 2003583"/>
              <a:gd name="connsiteY8-1118" fmla="*/ 1854418 h 2225306"/>
              <a:gd name="connsiteX9-1119" fmla="*/ 1119457 w 2003583"/>
              <a:gd name="connsiteY9-1120" fmla="*/ 2179538 h 2225306"/>
              <a:gd name="connsiteX10-1121" fmla="*/ 849212 w 2003583"/>
              <a:gd name="connsiteY10-1122" fmla="*/ 2188266 h 2225306"/>
              <a:gd name="connsiteX11-1123" fmla="*/ 807702 w 2003583"/>
              <a:gd name="connsiteY11-1124" fmla="*/ 1854418 h 2225306"/>
              <a:gd name="connsiteX12-1125" fmla="*/ 463725 w 2003583"/>
              <a:gd name="connsiteY12-1126" fmla="*/ 1655823 h 2225306"/>
              <a:gd name="connsiteX13-1127" fmla="*/ 143951 w 2003583"/>
              <a:gd name="connsiteY13-1128" fmla="*/ 1752197 h 2225306"/>
              <a:gd name="connsiteX14-1129" fmla="*/ 26285 w 2003583"/>
              <a:gd name="connsiteY14-1130" fmla="*/ 1548395 h 2225306"/>
              <a:gd name="connsiteX15-1131" fmla="*/ 269635 w 2003583"/>
              <a:gd name="connsiteY15-1132" fmla="*/ 1319649 h 2225306"/>
              <a:gd name="connsiteX16-1133" fmla="*/ 269635 w 2003583"/>
              <a:gd name="connsiteY16-1134" fmla="*/ 922459 h 2225306"/>
              <a:gd name="connsiteX17-1135" fmla="*/ 26285 w 2003583"/>
              <a:gd name="connsiteY17-1136" fmla="*/ 693713 h 2225306"/>
              <a:gd name="connsiteX18-1137" fmla="*/ 143951 w 2003583"/>
              <a:gd name="connsiteY18-1138" fmla="*/ 489911 h 2225306"/>
              <a:gd name="connsiteX19-1139" fmla="*/ 463725 w 2003583"/>
              <a:gd name="connsiteY19-1140" fmla="*/ 586285 h 2225306"/>
              <a:gd name="connsiteX20-1141" fmla="*/ 807702 w 2003583"/>
              <a:gd name="connsiteY20-1142" fmla="*/ 387690 h 2225306"/>
              <a:gd name="connsiteX21-1143" fmla="*/ 884127 w 2003583"/>
              <a:gd name="connsiteY21-1144" fmla="*/ 62570 h 2225306"/>
              <a:gd name="connsiteX22-1145" fmla="*/ 1119457 w 2003583"/>
              <a:gd name="connsiteY22-1146" fmla="*/ 62570 h 2225306"/>
              <a:gd name="connsiteX23-1147" fmla="*/ 1195882 w 2003583"/>
              <a:gd name="connsiteY23-1148" fmla="*/ 387690 h 2225306"/>
              <a:gd name="connsiteX24-1149" fmla="*/ 1539859 w 2003583"/>
              <a:gd name="connsiteY24-1150" fmla="*/ 586285 h 2225306"/>
              <a:gd name="connsiteX0-1151" fmla="*/ 1551437 w 2015161"/>
              <a:gd name="connsiteY0-1152" fmla="*/ 586285 h 2225304"/>
              <a:gd name="connsiteX1-1153" fmla="*/ 1827567 w 2015161"/>
              <a:gd name="connsiteY1-1154" fmla="*/ 481182 h 2225304"/>
              <a:gd name="connsiteX2-1155" fmla="*/ 1988877 w 2015161"/>
              <a:gd name="connsiteY2-1156" fmla="*/ 693713 h 2225304"/>
              <a:gd name="connsiteX3-1157" fmla="*/ 1745527 w 2015161"/>
              <a:gd name="connsiteY3-1158" fmla="*/ 922459 h 2225304"/>
              <a:gd name="connsiteX4-1159" fmla="*/ 1745527 w 2015161"/>
              <a:gd name="connsiteY4-1160" fmla="*/ 1319649 h 2225304"/>
              <a:gd name="connsiteX5-1161" fmla="*/ 1988877 w 2015161"/>
              <a:gd name="connsiteY5-1162" fmla="*/ 1548395 h 2225304"/>
              <a:gd name="connsiteX6-1163" fmla="*/ 1871211 w 2015161"/>
              <a:gd name="connsiteY6-1164" fmla="*/ 1752197 h 2225304"/>
              <a:gd name="connsiteX7-1165" fmla="*/ 1551437 w 2015161"/>
              <a:gd name="connsiteY7-1166" fmla="*/ 1655823 h 2225304"/>
              <a:gd name="connsiteX8-1167" fmla="*/ 1207460 w 2015161"/>
              <a:gd name="connsiteY8-1168" fmla="*/ 1854418 h 2225304"/>
              <a:gd name="connsiteX9-1169" fmla="*/ 1131035 w 2015161"/>
              <a:gd name="connsiteY9-1170" fmla="*/ 2179538 h 2225304"/>
              <a:gd name="connsiteX10-1171" fmla="*/ 860790 w 2015161"/>
              <a:gd name="connsiteY10-1172" fmla="*/ 2188266 h 2225304"/>
              <a:gd name="connsiteX11-1173" fmla="*/ 819280 w 2015161"/>
              <a:gd name="connsiteY11-1174" fmla="*/ 1854418 h 2225304"/>
              <a:gd name="connsiteX12-1175" fmla="*/ 475303 w 2015161"/>
              <a:gd name="connsiteY12-1176" fmla="*/ 1655823 h 2225304"/>
              <a:gd name="connsiteX13-1177" fmla="*/ 155529 w 2015161"/>
              <a:gd name="connsiteY13-1178" fmla="*/ 1752197 h 2225304"/>
              <a:gd name="connsiteX14-1179" fmla="*/ 2948 w 2015161"/>
              <a:gd name="connsiteY14-1180" fmla="*/ 1522210 h 2225304"/>
              <a:gd name="connsiteX15-1181" fmla="*/ 281213 w 2015161"/>
              <a:gd name="connsiteY15-1182" fmla="*/ 1319649 h 2225304"/>
              <a:gd name="connsiteX16-1183" fmla="*/ 281213 w 2015161"/>
              <a:gd name="connsiteY16-1184" fmla="*/ 922459 h 2225304"/>
              <a:gd name="connsiteX17-1185" fmla="*/ 37863 w 2015161"/>
              <a:gd name="connsiteY17-1186" fmla="*/ 693713 h 2225304"/>
              <a:gd name="connsiteX18-1187" fmla="*/ 155529 w 2015161"/>
              <a:gd name="connsiteY18-1188" fmla="*/ 489911 h 2225304"/>
              <a:gd name="connsiteX19-1189" fmla="*/ 475303 w 2015161"/>
              <a:gd name="connsiteY19-1190" fmla="*/ 586285 h 2225304"/>
              <a:gd name="connsiteX20-1191" fmla="*/ 819280 w 2015161"/>
              <a:gd name="connsiteY20-1192" fmla="*/ 387690 h 2225304"/>
              <a:gd name="connsiteX21-1193" fmla="*/ 895705 w 2015161"/>
              <a:gd name="connsiteY21-1194" fmla="*/ 62570 h 2225304"/>
              <a:gd name="connsiteX22-1195" fmla="*/ 1131035 w 2015161"/>
              <a:gd name="connsiteY22-1196" fmla="*/ 62570 h 2225304"/>
              <a:gd name="connsiteX23-1197" fmla="*/ 1207460 w 2015161"/>
              <a:gd name="connsiteY23-1198" fmla="*/ 387690 h 2225304"/>
              <a:gd name="connsiteX24-1199" fmla="*/ 1551437 w 2015161"/>
              <a:gd name="connsiteY24-1200" fmla="*/ 586285 h 2225304"/>
              <a:gd name="connsiteX0-1201" fmla="*/ 1551439 w 2015163"/>
              <a:gd name="connsiteY0-1202" fmla="*/ 586285 h 2225306"/>
              <a:gd name="connsiteX1-1203" fmla="*/ 1827569 w 2015163"/>
              <a:gd name="connsiteY1-1204" fmla="*/ 481182 h 2225306"/>
              <a:gd name="connsiteX2-1205" fmla="*/ 1988879 w 2015163"/>
              <a:gd name="connsiteY2-1206" fmla="*/ 693713 h 2225306"/>
              <a:gd name="connsiteX3-1207" fmla="*/ 1745529 w 2015163"/>
              <a:gd name="connsiteY3-1208" fmla="*/ 922459 h 2225306"/>
              <a:gd name="connsiteX4-1209" fmla="*/ 1745529 w 2015163"/>
              <a:gd name="connsiteY4-1210" fmla="*/ 1319649 h 2225306"/>
              <a:gd name="connsiteX5-1211" fmla="*/ 1988879 w 2015163"/>
              <a:gd name="connsiteY5-1212" fmla="*/ 1548395 h 2225306"/>
              <a:gd name="connsiteX6-1213" fmla="*/ 1871213 w 2015163"/>
              <a:gd name="connsiteY6-1214" fmla="*/ 1752197 h 2225306"/>
              <a:gd name="connsiteX7-1215" fmla="*/ 1551439 w 2015163"/>
              <a:gd name="connsiteY7-1216" fmla="*/ 1655823 h 2225306"/>
              <a:gd name="connsiteX8-1217" fmla="*/ 1207462 w 2015163"/>
              <a:gd name="connsiteY8-1218" fmla="*/ 1854418 h 2225306"/>
              <a:gd name="connsiteX9-1219" fmla="*/ 1131037 w 2015163"/>
              <a:gd name="connsiteY9-1220" fmla="*/ 2179538 h 2225306"/>
              <a:gd name="connsiteX10-1221" fmla="*/ 860792 w 2015163"/>
              <a:gd name="connsiteY10-1222" fmla="*/ 2188266 h 2225306"/>
              <a:gd name="connsiteX11-1223" fmla="*/ 819282 w 2015163"/>
              <a:gd name="connsiteY11-1224" fmla="*/ 1854418 h 2225306"/>
              <a:gd name="connsiteX12-1225" fmla="*/ 475305 w 2015163"/>
              <a:gd name="connsiteY12-1226" fmla="*/ 1655823 h 2225306"/>
              <a:gd name="connsiteX13-1227" fmla="*/ 155531 w 2015163"/>
              <a:gd name="connsiteY13-1228" fmla="*/ 1752197 h 2225306"/>
              <a:gd name="connsiteX14-1229" fmla="*/ 2950 w 2015163"/>
              <a:gd name="connsiteY14-1230" fmla="*/ 1522210 h 2225306"/>
              <a:gd name="connsiteX15-1231" fmla="*/ 281215 w 2015163"/>
              <a:gd name="connsiteY15-1232" fmla="*/ 1319649 h 2225306"/>
              <a:gd name="connsiteX16-1233" fmla="*/ 281215 w 2015163"/>
              <a:gd name="connsiteY16-1234" fmla="*/ 922459 h 2225306"/>
              <a:gd name="connsiteX17-1235" fmla="*/ 37865 w 2015163"/>
              <a:gd name="connsiteY17-1236" fmla="*/ 693713 h 2225306"/>
              <a:gd name="connsiteX18-1237" fmla="*/ 155531 w 2015163"/>
              <a:gd name="connsiteY18-1238" fmla="*/ 463725 h 2225306"/>
              <a:gd name="connsiteX19-1239" fmla="*/ 475305 w 2015163"/>
              <a:gd name="connsiteY19-1240" fmla="*/ 586285 h 2225306"/>
              <a:gd name="connsiteX20-1241" fmla="*/ 819282 w 2015163"/>
              <a:gd name="connsiteY20-1242" fmla="*/ 387690 h 2225306"/>
              <a:gd name="connsiteX21-1243" fmla="*/ 895707 w 2015163"/>
              <a:gd name="connsiteY21-1244" fmla="*/ 62570 h 2225306"/>
              <a:gd name="connsiteX22-1245" fmla="*/ 1131037 w 2015163"/>
              <a:gd name="connsiteY22-1246" fmla="*/ 62570 h 2225306"/>
              <a:gd name="connsiteX23-1247" fmla="*/ 1207462 w 2015163"/>
              <a:gd name="connsiteY23-1248" fmla="*/ 387690 h 2225306"/>
              <a:gd name="connsiteX24-1249" fmla="*/ 1551439 w 2015163"/>
              <a:gd name="connsiteY24-1250" fmla="*/ 586285 h 2225306"/>
              <a:gd name="connsiteX0-1251" fmla="*/ 1551439 w 2015163"/>
              <a:gd name="connsiteY0-1252" fmla="*/ 575030 h 2214049"/>
              <a:gd name="connsiteX1-1253" fmla="*/ 1827569 w 2015163"/>
              <a:gd name="connsiteY1-1254" fmla="*/ 469927 h 2214049"/>
              <a:gd name="connsiteX2-1255" fmla="*/ 1988879 w 2015163"/>
              <a:gd name="connsiteY2-1256" fmla="*/ 682458 h 2214049"/>
              <a:gd name="connsiteX3-1257" fmla="*/ 1745529 w 2015163"/>
              <a:gd name="connsiteY3-1258" fmla="*/ 911204 h 2214049"/>
              <a:gd name="connsiteX4-1259" fmla="*/ 1745529 w 2015163"/>
              <a:gd name="connsiteY4-1260" fmla="*/ 1308394 h 2214049"/>
              <a:gd name="connsiteX5-1261" fmla="*/ 1988879 w 2015163"/>
              <a:gd name="connsiteY5-1262" fmla="*/ 1537140 h 2214049"/>
              <a:gd name="connsiteX6-1263" fmla="*/ 1871213 w 2015163"/>
              <a:gd name="connsiteY6-1264" fmla="*/ 1740942 h 2214049"/>
              <a:gd name="connsiteX7-1265" fmla="*/ 1551439 w 2015163"/>
              <a:gd name="connsiteY7-1266" fmla="*/ 1644568 h 2214049"/>
              <a:gd name="connsiteX8-1267" fmla="*/ 1207462 w 2015163"/>
              <a:gd name="connsiteY8-1268" fmla="*/ 1843163 h 2214049"/>
              <a:gd name="connsiteX9-1269" fmla="*/ 1131037 w 2015163"/>
              <a:gd name="connsiteY9-1270" fmla="*/ 2168283 h 2214049"/>
              <a:gd name="connsiteX10-1271" fmla="*/ 860792 w 2015163"/>
              <a:gd name="connsiteY10-1272" fmla="*/ 2177011 h 2214049"/>
              <a:gd name="connsiteX11-1273" fmla="*/ 819282 w 2015163"/>
              <a:gd name="connsiteY11-1274" fmla="*/ 1843163 h 2214049"/>
              <a:gd name="connsiteX12-1275" fmla="*/ 475305 w 2015163"/>
              <a:gd name="connsiteY12-1276" fmla="*/ 1644568 h 2214049"/>
              <a:gd name="connsiteX13-1277" fmla="*/ 155531 w 2015163"/>
              <a:gd name="connsiteY13-1278" fmla="*/ 1740942 h 2214049"/>
              <a:gd name="connsiteX14-1279" fmla="*/ 2950 w 2015163"/>
              <a:gd name="connsiteY14-1280" fmla="*/ 1510955 h 2214049"/>
              <a:gd name="connsiteX15-1281" fmla="*/ 281215 w 2015163"/>
              <a:gd name="connsiteY15-1282" fmla="*/ 1308394 h 2214049"/>
              <a:gd name="connsiteX16-1283" fmla="*/ 281215 w 2015163"/>
              <a:gd name="connsiteY16-1284" fmla="*/ 911204 h 2214049"/>
              <a:gd name="connsiteX17-1285" fmla="*/ 37865 w 2015163"/>
              <a:gd name="connsiteY17-1286" fmla="*/ 682458 h 2214049"/>
              <a:gd name="connsiteX18-1287" fmla="*/ 155531 w 2015163"/>
              <a:gd name="connsiteY18-1288" fmla="*/ 452470 h 2214049"/>
              <a:gd name="connsiteX19-1289" fmla="*/ 475305 w 2015163"/>
              <a:gd name="connsiteY19-1290" fmla="*/ 575030 h 2214049"/>
              <a:gd name="connsiteX20-1291" fmla="*/ 819282 w 2015163"/>
              <a:gd name="connsiteY20-1292" fmla="*/ 376435 h 2214049"/>
              <a:gd name="connsiteX21-1293" fmla="*/ 895707 w 2015163"/>
              <a:gd name="connsiteY21-1294" fmla="*/ 51315 h 2214049"/>
              <a:gd name="connsiteX22-1295" fmla="*/ 1165952 w 2015163"/>
              <a:gd name="connsiteY22-1296" fmla="*/ 33857 h 2214049"/>
              <a:gd name="connsiteX23-1297" fmla="*/ 1207462 w 2015163"/>
              <a:gd name="connsiteY23-1298" fmla="*/ 376435 h 2214049"/>
              <a:gd name="connsiteX24-1299" fmla="*/ 1551439 w 2015163"/>
              <a:gd name="connsiteY24-1300" fmla="*/ 575030 h 2214049"/>
              <a:gd name="connsiteX0-1301" fmla="*/ 1551439 w 2015163"/>
              <a:gd name="connsiteY0-1302" fmla="*/ 575028 h 2214049"/>
              <a:gd name="connsiteX1-1303" fmla="*/ 1810111 w 2015163"/>
              <a:gd name="connsiteY1-1304" fmla="*/ 443740 h 2214049"/>
              <a:gd name="connsiteX2-1305" fmla="*/ 1988879 w 2015163"/>
              <a:gd name="connsiteY2-1306" fmla="*/ 682456 h 2214049"/>
              <a:gd name="connsiteX3-1307" fmla="*/ 1745529 w 2015163"/>
              <a:gd name="connsiteY3-1308" fmla="*/ 911202 h 2214049"/>
              <a:gd name="connsiteX4-1309" fmla="*/ 1745529 w 2015163"/>
              <a:gd name="connsiteY4-1310" fmla="*/ 1308392 h 2214049"/>
              <a:gd name="connsiteX5-1311" fmla="*/ 1988879 w 2015163"/>
              <a:gd name="connsiteY5-1312" fmla="*/ 1537138 h 2214049"/>
              <a:gd name="connsiteX6-1313" fmla="*/ 1871213 w 2015163"/>
              <a:gd name="connsiteY6-1314" fmla="*/ 1740940 h 2214049"/>
              <a:gd name="connsiteX7-1315" fmla="*/ 1551439 w 2015163"/>
              <a:gd name="connsiteY7-1316" fmla="*/ 1644566 h 2214049"/>
              <a:gd name="connsiteX8-1317" fmla="*/ 1207462 w 2015163"/>
              <a:gd name="connsiteY8-1318" fmla="*/ 1843161 h 2214049"/>
              <a:gd name="connsiteX9-1319" fmla="*/ 1131037 w 2015163"/>
              <a:gd name="connsiteY9-1320" fmla="*/ 2168281 h 2214049"/>
              <a:gd name="connsiteX10-1321" fmla="*/ 860792 w 2015163"/>
              <a:gd name="connsiteY10-1322" fmla="*/ 2177009 h 2214049"/>
              <a:gd name="connsiteX11-1323" fmla="*/ 819282 w 2015163"/>
              <a:gd name="connsiteY11-1324" fmla="*/ 1843161 h 2214049"/>
              <a:gd name="connsiteX12-1325" fmla="*/ 475305 w 2015163"/>
              <a:gd name="connsiteY12-1326" fmla="*/ 1644566 h 2214049"/>
              <a:gd name="connsiteX13-1327" fmla="*/ 155531 w 2015163"/>
              <a:gd name="connsiteY13-1328" fmla="*/ 1740940 h 2214049"/>
              <a:gd name="connsiteX14-1329" fmla="*/ 2950 w 2015163"/>
              <a:gd name="connsiteY14-1330" fmla="*/ 1510953 h 2214049"/>
              <a:gd name="connsiteX15-1331" fmla="*/ 281215 w 2015163"/>
              <a:gd name="connsiteY15-1332" fmla="*/ 1308392 h 2214049"/>
              <a:gd name="connsiteX16-1333" fmla="*/ 281215 w 2015163"/>
              <a:gd name="connsiteY16-1334" fmla="*/ 911202 h 2214049"/>
              <a:gd name="connsiteX17-1335" fmla="*/ 37865 w 2015163"/>
              <a:gd name="connsiteY17-1336" fmla="*/ 682456 h 2214049"/>
              <a:gd name="connsiteX18-1337" fmla="*/ 155531 w 2015163"/>
              <a:gd name="connsiteY18-1338" fmla="*/ 452468 h 2214049"/>
              <a:gd name="connsiteX19-1339" fmla="*/ 475305 w 2015163"/>
              <a:gd name="connsiteY19-1340" fmla="*/ 575028 h 2214049"/>
              <a:gd name="connsiteX20-1341" fmla="*/ 819282 w 2015163"/>
              <a:gd name="connsiteY20-1342" fmla="*/ 376433 h 2214049"/>
              <a:gd name="connsiteX21-1343" fmla="*/ 895707 w 2015163"/>
              <a:gd name="connsiteY21-1344" fmla="*/ 51313 h 2214049"/>
              <a:gd name="connsiteX22-1345" fmla="*/ 1165952 w 2015163"/>
              <a:gd name="connsiteY22-1346" fmla="*/ 33855 h 2214049"/>
              <a:gd name="connsiteX23-1347" fmla="*/ 1207462 w 2015163"/>
              <a:gd name="connsiteY23-1348" fmla="*/ 376433 h 2214049"/>
              <a:gd name="connsiteX24-1349" fmla="*/ 1551439 w 2015163"/>
              <a:gd name="connsiteY24-1350" fmla="*/ 575028 h 2214049"/>
              <a:gd name="connsiteX0-1351" fmla="*/ 1551439 w 1990924"/>
              <a:gd name="connsiteY0-1352" fmla="*/ 575028 h 2214047"/>
              <a:gd name="connsiteX1-1353" fmla="*/ 1810111 w 1990924"/>
              <a:gd name="connsiteY1-1354" fmla="*/ 443740 h 2214047"/>
              <a:gd name="connsiteX2-1355" fmla="*/ 1988879 w 1990924"/>
              <a:gd name="connsiteY2-1356" fmla="*/ 682456 h 2214047"/>
              <a:gd name="connsiteX3-1357" fmla="*/ 1745529 w 1990924"/>
              <a:gd name="connsiteY3-1358" fmla="*/ 911202 h 2214047"/>
              <a:gd name="connsiteX4-1359" fmla="*/ 1745529 w 1990924"/>
              <a:gd name="connsiteY4-1360" fmla="*/ 1308392 h 2214047"/>
              <a:gd name="connsiteX5-1361" fmla="*/ 1988879 w 1990924"/>
              <a:gd name="connsiteY5-1362" fmla="*/ 1537138 h 2214047"/>
              <a:gd name="connsiteX6-1363" fmla="*/ 1845026 w 1990924"/>
              <a:gd name="connsiteY6-1364" fmla="*/ 1775854 h 2214047"/>
              <a:gd name="connsiteX7-1365" fmla="*/ 1551439 w 1990924"/>
              <a:gd name="connsiteY7-1366" fmla="*/ 1644566 h 2214047"/>
              <a:gd name="connsiteX8-1367" fmla="*/ 1207462 w 1990924"/>
              <a:gd name="connsiteY8-1368" fmla="*/ 1843161 h 2214047"/>
              <a:gd name="connsiteX9-1369" fmla="*/ 1131037 w 1990924"/>
              <a:gd name="connsiteY9-1370" fmla="*/ 2168281 h 2214047"/>
              <a:gd name="connsiteX10-1371" fmla="*/ 860792 w 1990924"/>
              <a:gd name="connsiteY10-1372" fmla="*/ 2177009 h 2214047"/>
              <a:gd name="connsiteX11-1373" fmla="*/ 819282 w 1990924"/>
              <a:gd name="connsiteY11-1374" fmla="*/ 1843161 h 2214047"/>
              <a:gd name="connsiteX12-1375" fmla="*/ 475305 w 1990924"/>
              <a:gd name="connsiteY12-1376" fmla="*/ 1644566 h 2214047"/>
              <a:gd name="connsiteX13-1377" fmla="*/ 155531 w 1990924"/>
              <a:gd name="connsiteY13-1378" fmla="*/ 1740940 h 2214047"/>
              <a:gd name="connsiteX14-1379" fmla="*/ 2950 w 1990924"/>
              <a:gd name="connsiteY14-1380" fmla="*/ 1510953 h 2214047"/>
              <a:gd name="connsiteX15-1381" fmla="*/ 281215 w 1990924"/>
              <a:gd name="connsiteY15-1382" fmla="*/ 1308392 h 2214047"/>
              <a:gd name="connsiteX16-1383" fmla="*/ 281215 w 1990924"/>
              <a:gd name="connsiteY16-1384" fmla="*/ 911202 h 2214047"/>
              <a:gd name="connsiteX17-1385" fmla="*/ 37865 w 1990924"/>
              <a:gd name="connsiteY17-1386" fmla="*/ 682456 h 2214047"/>
              <a:gd name="connsiteX18-1387" fmla="*/ 155531 w 1990924"/>
              <a:gd name="connsiteY18-1388" fmla="*/ 452468 h 2214047"/>
              <a:gd name="connsiteX19-1389" fmla="*/ 475305 w 1990924"/>
              <a:gd name="connsiteY19-1390" fmla="*/ 575028 h 2214047"/>
              <a:gd name="connsiteX20-1391" fmla="*/ 819282 w 1990924"/>
              <a:gd name="connsiteY20-1392" fmla="*/ 376433 h 2214047"/>
              <a:gd name="connsiteX21-1393" fmla="*/ 895707 w 1990924"/>
              <a:gd name="connsiteY21-1394" fmla="*/ 51313 h 2214047"/>
              <a:gd name="connsiteX22-1395" fmla="*/ 1165952 w 1990924"/>
              <a:gd name="connsiteY22-1396" fmla="*/ 33855 h 2214047"/>
              <a:gd name="connsiteX23-1397" fmla="*/ 1207462 w 1990924"/>
              <a:gd name="connsiteY23-1398" fmla="*/ 376433 h 2214047"/>
              <a:gd name="connsiteX24-1399" fmla="*/ 1551439 w 1990924"/>
              <a:gd name="connsiteY24-1400" fmla="*/ 575028 h 2214047"/>
            </a:gdLst>
            <a:ahLst/>
            <a:cxnLst>
              <a:cxn ang="0">
                <a:pos x="connsiteX0-1351" y="connsiteY0-1352"/>
              </a:cxn>
              <a:cxn ang="0">
                <a:pos x="connsiteX1-1353" y="connsiteY1-1354"/>
              </a:cxn>
              <a:cxn ang="0">
                <a:pos x="connsiteX2-1355" y="connsiteY2-1356"/>
              </a:cxn>
              <a:cxn ang="0">
                <a:pos x="connsiteX3-1357" y="connsiteY3-1358"/>
              </a:cxn>
              <a:cxn ang="0">
                <a:pos x="connsiteX4-1359" y="connsiteY4-1360"/>
              </a:cxn>
              <a:cxn ang="0">
                <a:pos x="connsiteX5-1361" y="connsiteY5-1362"/>
              </a:cxn>
              <a:cxn ang="0">
                <a:pos x="connsiteX6-1363" y="connsiteY6-1364"/>
              </a:cxn>
              <a:cxn ang="0">
                <a:pos x="connsiteX7-1365" y="connsiteY7-1366"/>
              </a:cxn>
              <a:cxn ang="0">
                <a:pos x="connsiteX8-1367" y="connsiteY8-1368"/>
              </a:cxn>
              <a:cxn ang="0">
                <a:pos x="connsiteX9-1369" y="connsiteY9-1370"/>
              </a:cxn>
              <a:cxn ang="0">
                <a:pos x="connsiteX10-1371" y="connsiteY10-1372"/>
              </a:cxn>
              <a:cxn ang="0">
                <a:pos x="connsiteX11-1373" y="connsiteY11-1374"/>
              </a:cxn>
              <a:cxn ang="0">
                <a:pos x="connsiteX12-1375" y="connsiteY12-1376"/>
              </a:cxn>
              <a:cxn ang="0">
                <a:pos x="connsiteX13-1377" y="connsiteY13-1378"/>
              </a:cxn>
              <a:cxn ang="0">
                <a:pos x="connsiteX14-1379" y="connsiteY14-1380"/>
              </a:cxn>
              <a:cxn ang="0">
                <a:pos x="connsiteX15-1381" y="connsiteY15-1382"/>
              </a:cxn>
              <a:cxn ang="0">
                <a:pos x="connsiteX16-1383" y="connsiteY16-1384"/>
              </a:cxn>
              <a:cxn ang="0">
                <a:pos x="connsiteX17-1385" y="connsiteY17-1386"/>
              </a:cxn>
              <a:cxn ang="0">
                <a:pos x="connsiteX18-1387" y="connsiteY18-1388"/>
              </a:cxn>
              <a:cxn ang="0">
                <a:pos x="connsiteX19-1389" y="connsiteY19-1390"/>
              </a:cxn>
              <a:cxn ang="0">
                <a:pos x="connsiteX20-1391" y="connsiteY20-1392"/>
              </a:cxn>
              <a:cxn ang="0">
                <a:pos x="connsiteX21-1393" y="connsiteY21-1394"/>
              </a:cxn>
              <a:cxn ang="0">
                <a:pos x="connsiteX22-1395" y="connsiteY22-1396"/>
              </a:cxn>
              <a:cxn ang="0">
                <a:pos x="connsiteX23-1397" y="connsiteY23-1398"/>
              </a:cxn>
              <a:cxn ang="0">
                <a:pos x="connsiteX24-1399" y="connsiteY24-1400"/>
              </a:cxn>
            </a:cxnLst>
            <a:rect l="l" t="t" r="r" b="b"/>
            <a:pathLst>
              <a:path w="1990924" h="2214047">
                <a:moveTo>
                  <a:pt x="1551439" y="575028"/>
                </a:moveTo>
                <a:lnTo>
                  <a:pt x="1810111" y="443740"/>
                </a:lnTo>
                <a:cubicBezTo>
                  <a:pt x="1916702" y="411615"/>
                  <a:pt x="1999643" y="604546"/>
                  <a:pt x="1988879" y="682456"/>
                </a:cubicBezTo>
                <a:cubicBezTo>
                  <a:pt x="1978115" y="760366"/>
                  <a:pt x="1855917" y="833066"/>
                  <a:pt x="1745529" y="911202"/>
                </a:cubicBezTo>
                <a:cubicBezTo>
                  <a:pt x="1780804" y="1041249"/>
                  <a:pt x="1780804" y="1178345"/>
                  <a:pt x="1745529" y="1308392"/>
                </a:cubicBezTo>
                <a:cubicBezTo>
                  <a:pt x="1826646" y="1384641"/>
                  <a:pt x="1972296" y="1459228"/>
                  <a:pt x="1988879" y="1537138"/>
                </a:cubicBezTo>
                <a:cubicBezTo>
                  <a:pt x="2005462" y="1615048"/>
                  <a:pt x="1917933" y="1757949"/>
                  <a:pt x="1845026" y="1775854"/>
                </a:cubicBezTo>
                <a:cubicBezTo>
                  <a:pt x="1772119" y="1793759"/>
                  <a:pt x="1679522" y="1697359"/>
                  <a:pt x="1551439" y="1644566"/>
                </a:cubicBezTo>
                <a:cubicBezTo>
                  <a:pt x="1456452" y="1740139"/>
                  <a:pt x="1337724" y="1808687"/>
                  <a:pt x="1207462" y="1843161"/>
                </a:cubicBezTo>
                <a:cubicBezTo>
                  <a:pt x="1181987" y="1951534"/>
                  <a:pt x="1188815" y="2112640"/>
                  <a:pt x="1131037" y="2168281"/>
                </a:cubicBezTo>
                <a:cubicBezTo>
                  <a:pt x="1073259" y="2223922"/>
                  <a:pt x="912751" y="2231196"/>
                  <a:pt x="860792" y="2177009"/>
                </a:cubicBezTo>
                <a:cubicBezTo>
                  <a:pt x="808833" y="2122822"/>
                  <a:pt x="810792" y="1947903"/>
                  <a:pt x="819282" y="1843161"/>
                </a:cubicBezTo>
                <a:cubicBezTo>
                  <a:pt x="689020" y="1808686"/>
                  <a:pt x="570292" y="1740138"/>
                  <a:pt x="475305" y="1644566"/>
                </a:cubicBezTo>
                <a:cubicBezTo>
                  <a:pt x="368714" y="1676691"/>
                  <a:pt x="234257" y="1763209"/>
                  <a:pt x="155531" y="1740940"/>
                </a:cubicBezTo>
                <a:cubicBezTo>
                  <a:pt x="76805" y="1718671"/>
                  <a:pt x="-17997" y="1583044"/>
                  <a:pt x="2950" y="1510953"/>
                </a:cubicBezTo>
                <a:cubicBezTo>
                  <a:pt x="23897" y="1438862"/>
                  <a:pt x="223198" y="1360342"/>
                  <a:pt x="281215" y="1308392"/>
                </a:cubicBezTo>
                <a:cubicBezTo>
                  <a:pt x="245940" y="1178345"/>
                  <a:pt x="245940" y="1041249"/>
                  <a:pt x="281215" y="911202"/>
                </a:cubicBezTo>
                <a:cubicBezTo>
                  <a:pt x="200098" y="834953"/>
                  <a:pt x="58812" y="758912"/>
                  <a:pt x="37865" y="682456"/>
                </a:cubicBezTo>
                <a:cubicBezTo>
                  <a:pt x="16918" y="606000"/>
                  <a:pt x="82624" y="470373"/>
                  <a:pt x="155531" y="452468"/>
                </a:cubicBezTo>
                <a:cubicBezTo>
                  <a:pt x="228438" y="434563"/>
                  <a:pt x="364680" y="530965"/>
                  <a:pt x="475305" y="575028"/>
                </a:cubicBezTo>
                <a:cubicBezTo>
                  <a:pt x="570292" y="479455"/>
                  <a:pt x="689020" y="410907"/>
                  <a:pt x="819282" y="376433"/>
                </a:cubicBezTo>
                <a:cubicBezTo>
                  <a:pt x="844757" y="268060"/>
                  <a:pt x="837929" y="108409"/>
                  <a:pt x="895707" y="51313"/>
                </a:cubicBezTo>
                <a:cubicBezTo>
                  <a:pt x="953485" y="-5783"/>
                  <a:pt x="1113993" y="-20332"/>
                  <a:pt x="1165952" y="33855"/>
                </a:cubicBezTo>
                <a:cubicBezTo>
                  <a:pt x="1217911" y="88042"/>
                  <a:pt x="1198495" y="254233"/>
                  <a:pt x="1207462" y="376433"/>
                </a:cubicBezTo>
                <a:cubicBezTo>
                  <a:pt x="1337724" y="410908"/>
                  <a:pt x="1456452" y="479456"/>
                  <a:pt x="1551439" y="575028"/>
                </a:cubicBezTo>
                <a:close/>
              </a:path>
            </a:pathLst>
          </a:custGeom>
          <a:noFill/>
          <a:ln w="38100" cap="flat" cmpd="sng" algn="ctr">
            <a:solidFill>
              <a:sysClr val="windowText" lastClr="000000">
                <a:lumMod val="75000"/>
                <a:lumOff val="25000"/>
              </a:sysClr>
            </a:solidFill>
            <a:prstDash val="solid"/>
            <a:miter lim="800000"/>
          </a:ln>
          <a:effectLst/>
        </p:spPr>
        <p:txBody>
          <a:bodyPr spcFirstLastPara="0" vert="horz" wrap="square" lIns="583587" tIns="586883" rIns="583587" bIns="586883" numCol="1" spcCol="953" anchor="ctr" anchorCtr="0">
            <a:noAutofit/>
          </a:bodyPr>
          <a:lstStyle/>
          <a:p>
            <a:pPr marL="0" marR="0" lvl="0" indent="0" algn="ctr" defTabSz="1333067" eaLnBrk="1" fontAlgn="auto" latinLnBrk="0" hangingPunct="1">
              <a:lnSpc>
                <a:spcPct val="90000"/>
              </a:lnSpc>
              <a:spcBef>
                <a:spcPct val="0"/>
              </a:spcBef>
              <a:spcAft>
                <a:spcPct val="35000"/>
              </a:spcAft>
              <a:buClrTx/>
              <a:buSzTx/>
              <a:buFontTx/>
              <a:buNone/>
              <a:tabLst/>
              <a:defRPr/>
            </a:pPr>
            <a:endParaRPr kumimoji="0" lang="zh-CN" altLang="en-US" sz="3066" b="0" i="0" u="none" strike="noStrike" kern="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2619041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400" decel="100000"/>
                                        <p:tgtEl>
                                          <p:spTgt spid="89"/>
                                        </p:tgtEl>
                                      </p:cBhvr>
                                    </p:animEffect>
                                    <p:anim calcmode="lin" valueType="num">
                                      <p:cBhvr>
                                        <p:cTn id="8" dur="400" decel="100000" fill="hold"/>
                                        <p:tgtEl>
                                          <p:spTgt spid="89"/>
                                        </p:tgtEl>
                                        <p:attrNameLst>
                                          <p:attrName>style.rotation</p:attrName>
                                        </p:attrNameLst>
                                      </p:cBhvr>
                                      <p:tavLst>
                                        <p:tav tm="0">
                                          <p:val>
                                            <p:fltVal val="-90"/>
                                          </p:val>
                                        </p:tav>
                                        <p:tav tm="100000">
                                          <p:val>
                                            <p:fltVal val="0"/>
                                          </p:val>
                                        </p:tav>
                                      </p:tavLst>
                                    </p:anim>
                                    <p:anim calcmode="lin" valueType="num">
                                      <p:cBhvr>
                                        <p:cTn id="9" dur="400" decel="100000" fill="hold"/>
                                        <p:tgtEl>
                                          <p:spTgt spid="89"/>
                                        </p:tgtEl>
                                        <p:attrNameLst>
                                          <p:attrName>ppt_x</p:attrName>
                                        </p:attrNameLst>
                                      </p:cBhvr>
                                      <p:tavLst>
                                        <p:tav tm="0">
                                          <p:val>
                                            <p:strVal val="#ppt_x+0.4"/>
                                          </p:val>
                                        </p:tav>
                                        <p:tav tm="100000">
                                          <p:val>
                                            <p:strVal val="#ppt_x-0.05"/>
                                          </p:val>
                                        </p:tav>
                                      </p:tavLst>
                                    </p:anim>
                                    <p:anim calcmode="lin" valueType="num">
                                      <p:cBhvr>
                                        <p:cTn id="10" dur="400" decel="100000" fill="hold"/>
                                        <p:tgtEl>
                                          <p:spTgt spid="89"/>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89"/>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89"/>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400" decel="100000"/>
                                        <p:tgtEl>
                                          <p:spTgt spid="88"/>
                                        </p:tgtEl>
                                      </p:cBhvr>
                                    </p:animEffect>
                                    <p:anim calcmode="lin" valueType="num">
                                      <p:cBhvr>
                                        <p:cTn id="16" dur="400" decel="100000" fill="hold"/>
                                        <p:tgtEl>
                                          <p:spTgt spid="88"/>
                                        </p:tgtEl>
                                        <p:attrNameLst>
                                          <p:attrName>style.rotation</p:attrName>
                                        </p:attrNameLst>
                                      </p:cBhvr>
                                      <p:tavLst>
                                        <p:tav tm="0">
                                          <p:val>
                                            <p:fltVal val="-90"/>
                                          </p:val>
                                        </p:tav>
                                        <p:tav tm="100000">
                                          <p:val>
                                            <p:fltVal val="0"/>
                                          </p:val>
                                        </p:tav>
                                      </p:tavLst>
                                    </p:anim>
                                    <p:anim calcmode="lin" valueType="num">
                                      <p:cBhvr>
                                        <p:cTn id="17" dur="400" decel="100000" fill="hold"/>
                                        <p:tgtEl>
                                          <p:spTgt spid="88"/>
                                        </p:tgtEl>
                                        <p:attrNameLst>
                                          <p:attrName>ppt_x</p:attrName>
                                        </p:attrNameLst>
                                      </p:cBhvr>
                                      <p:tavLst>
                                        <p:tav tm="0">
                                          <p:val>
                                            <p:strVal val="#ppt_x+0.4"/>
                                          </p:val>
                                        </p:tav>
                                        <p:tav tm="100000">
                                          <p:val>
                                            <p:strVal val="#ppt_x-0.05"/>
                                          </p:val>
                                        </p:tav>
                                      </p:tavLst>
                                    </p:anim>
                                    <p:anim calcmode="lin" valueType="num">
                                      <p:cBhvr>
                                        <p:cTn id="18" dur="400" decel="100000" fill="hold"/>
                                        <p:tgtEl>
                                          <p:spTgt spid="88"/>
                                        </p:tgtEl>
                                        <p:attrNameLst>
                                          <p:attrName>ppt_y</p:attrName>
                                        </p:attrNameLst>
                                      </p:cBhvr>
                                      <p:tavLst>
                                        <p:tav tm="0">
                                          <p:val>
                                            <p:strVal val="#ppt_y-0.4"/>
                                          </p:val>
                                        </p:tav>
                                        <p:tav tm="100000">
                                          <p:val>
                                            <p:strVal val="#ppt_y+0.1"/>
                                          </p:val>
                                        </p:tav>
                                      </p:tavLst>
                                    </p:anim>
                                    <p:anim calcmode="lin" valueType="num">
                                      <p:cBhvr>
                                        <p:cTn id="19" dur="100" accel="100000" fill="hold">
                                          <p:stCondLst>
                                            <p:cond delay="400"/>
                                          </p:stCondLst>
                                        </p:cTn>
                                        <p:tgtEl>
                                          <p:spTgt spid="88"/>
                                        </p:tgtEl>
                                        <p:attrNameLst>
                                          <p:attrName>ppt_x</p:attrName>
                                        </p:attrNameLst>
                                      </p:cBhvr>
                                      <p:tavLst>
                                        <p:tav tm="0">
                                          <p:val>
                                            <p:strVal val="#ppt_x-0.05"/>
                                          </p:val>
                                        </p:tav>
                                        <p:tav tm="100000">
                                          <p:val>
                                            <p:strVal val="#ppt_x"/>
                                          </p:val>
                                        </p:tav>
                                      </p:tavLst>
                                    </p:anim>
                                    <p:anim calcmode="lin" valueType="num">
                                      <p:cBhvr>
                                        <p:cTn id="20" dur="100" accel="100000" fill="hold">
                                          <p:stCondLst>
                                            <p:cond delay="400"/>
                                          </p:stCondLst>
                                        </p:cTn>
                                        <p:tgtEl>
                                          <p:spTgt spid="88"/>
                                        </p:tgtEl>
                                        <p:attrNameLst>
                                          <p:attrName>ppt_y</p:attrName>
                                        </p:attrNameLst>
                                      </p:cBhvr>
                                      <p:tavLst>
                                        <p:tav tm="0">
                                          <p:val>
                                            <p:strVal val="#ppt_y+0.1"/>
                                          </p:val>
                                        </p:tav>
                                        <p:tav tm="100000">
                                          <p:val>
                                            <p:strVal val="#ppt_y"/>
                                          </p:val>
                                        </p:tav>
                                      </p:tavLst>
                                    </p:anim>
                                  </p:childTnLst>
                                </p:cTn>
                              </p:par>
                            </p:childTnLst>
                          </p:cTn>
                        </p:par>
                        <p:par>
                          <p:cTn id="21" fill="hold">
                            <p:stCondLst>
                              <p:cond delay="500"/>
                            </p:stCondLst>
                            <p:childTnLst>
                              <p:par>
                                <p:cTn id="22" presetID="17" presetClass="entr" presetSubtype="10" fill="hold" grpId="0" nodeType="afterEffect">
                                  <p:stCondLst>
                                    <p:cond delay="0"/>
                                  </p:stCondLst>
                                  <p:childTnLst>
                                    <p:set>
                                      <p:cBhvr>
                                        <p:cTn id="23" dur="1" fill="hold">
                                          <p:stCondLst>
                                            <p:cond delay="0"/>
                                          </p:stCondLst>
                                        </p:cTn>
                                        <p:tgtEl>
                                          <p:spTgt spid="113"/>
                                        </p:tgtEl>
                                        <p:attrNameLst>
                                          <p:attrName>style.visibility</p:attrName>
                                        </p:attrNameLst>
                                      </p:cBhvr>
                                      <p:to>
                                        <p:strVal val="visible"/>
                                      </p:to>
                                    </p:set>
                                    <p:anim calcmode="lin" valueType="num">
                                      <p:cBhvr>
                                        <p:cTn id="24" dur="500" fill="hold"/>
                                        <p:tgtEl>
                                          <p:spTgt spid="113"/>
                                        </p:tgtEl>
                                        <p:attrNameLst>
                                          <p:attrName>ppt_w</p:attrName>
                                        </p:attrNameLst>
                                      </p:cBhvr>
                                      <p:tavLst>
                                        <p:tav tm="0">
                                          <p:val>
                                            <p:fltVal val="0"/>
                                          </p:val>
                                        </p:tav>
                                        <p:tav tm="100000">
                                          <p:val>
                                            <p:strVal val="#ppt_w"/>
                                          </p:val>
                                        </p:tav>
                                      </p:tavLst>
                                    </p:anim>
                                    <p:anim calcmode="lin" valueType="num">
                                      <p:cBhvr>
                                        <p:cTn id="25" dur="500" fill="hold"/>
                                        <p:tgtEl>
                                          <p:spTgt spid="113"/>
                                        </p:tgtEl>
                                        <p:attrNameLst>
                                          <p:attrName>ppt_h</p:attrName>
                                        </p:attrNameLst>
                                      </p:cBhvr>
                                      <p:tavLst>
                                        <p:tav tm="0">
                                          <p:val>
                                            <p:strVal val="#ppt_h"/>
                                          </p:val>
                                        </p:tav>
                                        <p:tav tm="100000">
                                          <p:val>
                                            <p:strVal val="#ppt_h"/>
                                          </p:val>
                                        </p:tav>
                                      </p:tavLst>
                                    </p:anim>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114"/>
                                        </p:tgtEl>
                                        <p:attrNameLst>
                                          <p:attrName>style.visibility</p:attrName>
                                        </p:attrNameLst>
                                      </p:cBhvr>
                                      <p:to>
                                        <p:strVal val="visible"/>
                                      </p:to>
                                    </p:set>
                                    <p:anim calcmode="lin" valueType="num">
                                      <p:cBhvr additive="base">
                                        <p:cTn id="29" dur="500" fill="hold"/>
                                        <p:tgtEl>
                                          <p:spTgt spid="114"/>
                                        </p:tgtEl>
                                        <p:attrNameLst>
                                          <p:attrName>ppt_x</p:attrName>
                                        </p:attrNameLst>
                                      </p:cBhvr>
                                      <p:tavLst>
                                        <p:tav tm="0">
                                          <p:val>
                                            <p:strVal val="#ppt_x"/>
                                          </p:val>
                                        </p:tav>
                                        <p:tav tm="100000">
                                          <p:val>
                                            <p:strVal val="#ppt_x"/>
                                          </p:val>
                                        </p:tav>
                                      </p:tavLst>
                                    </p:anim>
                                    <p:anim calcmode="lin" valueType="num">
                                      <p:cBhvr additive="base">
                                        <p:cTn id="30" dur="500" fill="hold"/>
                                        <p:tgtEl>
                                          <p:spTgt spid="114"/>
                                        </p:tgtEl>
                                        <p:attrNameLst>
                                          <p:attrName>ppt_y</p:attrName>
                                        </p:attrNameLst>
                                      </p:cBhvr>
                                      <p:tavLst>
                                        <p:tav tm="0">
                                          <p:val>
                                            <p:strVal val="1+#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115"/>
                                        </p:tgtEl>
                                        <p:attrNameLst>
                                          <p:attrName>style.visibility</p:attrName>
                                        </p:attrNameLst>
                                      </p:cBhvr>
                                      <p:to>
                                        <p:strVal val="visible"/>
                                      </p:to>
                                    </p:set>
                                    <p:anim calcmode="lin" valueType="num">
                                      <p:cBhvr additive="base">
                                        <p:cTn id="33" dur="500" fill="hold"/>
                                        <p:tgtEl>
                                          <p:spTgt spid="115"/>
                                        </p:tgtEl>
                                        <p:attrNameLst>
                                          <p:attrName>ppt_x</p:attrName>
                                        </p:attrNameLst>
                                      </p:cBhvr>
                                      <p:tavLst>
                                        <p:tav tm="0">
                                          <p:val>
                                            <p:strVal val="#ppt_x"/>
                                          </p:val>
                                        </p:tav>
                                        <p:tav tm="100000">
                                          <p:val>
                                            <p:strVal val="#ppt_x"/>
                                          </p:val>
                                        </p:tav>
                                      </p:tavLst>
                                    </p:anim>
                                    <p:anim calcmode="lin" valueType="num">
                                      <p:cBhvr additive="base">
                                        <p:cTn id="34" dur="500" fill="hold"/>
                                        <p:tgtEl>
                                          <p:spTgt spid="1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13" grpId="0" animBg="1"/>
      <p:bldP spid="114" grpId="0"/>
      <p:bldP spid="1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7EE150-763A-46CB-B2A4-865ECDDC9E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8459" y="713430"/>
            <a:ext cx="9109891" cy="5830501"/>
          </a:xfrm>
          <a:prstGeom prst="rect">
            <a:avLst/>
          </a:prstGeom>
        </p:spPr>
      </p:pic>
      <p:sp>
        <p:nvSpPr>
          <p:cNvPr id="8" name="任意多边形 6">
            <a:extLst>
              <a:ext uri="{FF2B5EF4-FFF2-40B4-BE49-F238E27FC236}">
                <a16:creationId xmlns:a16="http://schemas.microsoft.com/office/drawing/2014/main" id="{C14CC572-810D-42B9-9A17-12C21B619310}"/>
              </a:ext>
            </a:extLst>
          </p:cNvPr>
          <p:cNvSpPr/>
          <p:nvPr/>
        </p:nvSpPr>
        <p:spPr>
          <a:xfrm>
            <a:off x="-138311" y="6479297"/>
            <a:ext cx="12330311" cy="158295"/>
          </a:xfrm>
          <a:custGeom>
            <a:avLst/>
            <a:gdLst>
              <a:gd name="connsiteX0" fmla="*/ 0 w 12296633"/>
              <a:gd name="connsiteY0" fmla="*/ 0 h 204717"/>
              <a:gd name="connsiteX1" fmla="*/ 682388 w 12296633"/>
              <a:gd name="connsiteY1" fmla="*/ 27296 h 204717"/>
              <a:gd name="connsiteX2" fmla="*/ 723332 w 12296633"/>
              <a:gd name="connsiteY2" fmla="*/ 40944 h 204717"/>
              <a:gd name="connsiteX3" fmla="*/ 805218 w 12296633"/>
              <a:gd name="connsiteY3" fmla="*/ 54592 h 204717"/>
              <a:gd name="connsiteX4" fmla="*/ 968991 w 12296633"/>
              <a:gd name="connsiteY4" fmla="*/ 95535 h 204717"/>
              <a:gd name="connsiteX5" fmla="*/ 1856096 w 12296633"/>
              <a:gd name="connsiteY5" fmla="*/ 81887 h 204717"/>
              <a:gd name="connsiteX6" fmla="*/ 1951630 w 12296633"/>
              <a:gd name="connsiteY6" fmla="*/ 68239 h 204717"/>
              <a:gd name="connsiteX7" fmla="*/ 1992573 w 12296633"/>
              <a:gd name="connsiteY7" fmla="*/ 54592 h 204717"/>
              <a:gd name="connsiteX8" fmla="*/ 2047164 w 12296633"/>
              <a:gd name="connsiteY8" fmla="*/ 68239 h 204717"/>
              <a:gd name="connsiteX9" fmla="*/ 2088108 w 12296633"/>
              <a:gd name="connsiteY9" fmla="*/ 81887 h 204717"/>
              <a:gd name="connsiteX10" fmla="*/ 2197290 w 12296633"/>
              <a:gd name="connsiteY10" fmla="*/ 109183 h 204717"/>
              <a:gd name="connsiteX11" fmla="*/ 2251881 w 12296633"/>
              <a:gd name="connsiteY11" fmla="*/ 122830 h 204717"/>
              <a:gd name="connsiteX12" fmla="*/ 2292824 w 12296633"/>
              <a:gd name="connsiteY12" fmla="*/ 136478 h 204717"/>
              <a:gd name="connsiteX13" fmla="*/ 2442949 w 12296633"/>
              <a:gd name="connsiteY13" fmla="*/ 150126 h 204717"/>
              <a:gd name="connsiteX14" fmla="*/ 3125338 w 12296633"/>
              <a:gd name="connsiteY14" fmla="*/ 177421 h 204717"/>
              <a:gd name="connsiteX15" fmla="*/ 3179929 w 12296633"/>
              <a:gd name="connsiteY15" fmla="*/ 191069 h 204717"/>
              <a:gd name="connsiteX16" fmla="*/ 3261815 w 12296633"/>
              <a:gd name="connsiteY16" fmla="*/ 204717 h 204717"/>
              <a:gd name="connsiteX17" fmla="*/ 3671248 w 12296633"/>
              <a:gd name="connsiteY17" fmla="*/ 191069 h 204717"/>
              <a:gd name="connsiteX18" fmla="*/ 3712191 w 12296633"/>
              <a:gd name="connsiteY18" fmla="*/ 177421 h 204717"/>
              <a:gd name="connsiteX19" fmla="*/ 3780430 w 12296633"/>
              <a:gd name="connsiteY19" fmla="*/ 163774 h 204717"/>
              <a:gd name="connsiteX20" fmla="*/ 3821373 w 12296633"/>
              <a:gd name="connsiteY20" fmla="*/ 150126 h 204717"/>
              <a:gd name="connsiteX21" fmla="*/ 3998794 w 12296633"/>
              <a:gd name="connsiteY21" fmla="*/ 122830 h 204717"/>
              <a:gd name="connsiteX22" fmla="*/ 4053385 w 12296633"/>
              <a:gd name="connsiteY22" fmla="*/ 109183 h 204717"/>
              <a:gd name="connsiteX23" fmla="*/ 4312693 w 12296633"/>
              <a:gd name="connsiteY23" fmla="*/ 136478 h 204717"/>
              <a:gd name="connsiteX24" fmla="*/ 4367284 w 12296633"/>
              <a:gd name="connsiteY24" fmla="*/ 163774 h 204717"/>
              <a:gd name="connsiteX25" fmla="*/ 4544705 w 12296633"/>
              <a:gd name="connsiteY25" fmla="*/ 177421 h 204717"/>
              <a:gd name="connsiteX26" fmla="*/ 4735773 w 12296633"/>
              <a:gd name="connsiteY26" fmla="*/ 204717 h 204717"/>
              <a:gd name="connsiteX27" fmla="*/ 5145206 w 12296633"/>
              <a:gd name="connsiteY27" fmla="*/ 191069 h 204717"/>
              <a:gd name="connsiteX28" fmla="*/ 5186149 w 12296633"/>
              <a:gd name="connsiteY28" fmla="*/ 177421 h 204717"/>
              <a:gd name="connsiteX29" fmla="*/ 5240741 w 12296633"/>
              <a:gd name="connsiteY29" fmla="*/ 163774 h 204717"/>
              <a:gd name="connsiteX30" fmla="*/ 6073254 w 12296633"/>
              <a:gd name="connsiteY30" fmla="*/ 177421 h 204717"/>
              <a:gd name="connsiteX31" fmla="*/ 6509982 w 12296633"/>
              <a:gd name="connsiteY31" fmla="*/ 177421 h 204717"/>
              <a:gd name="connsiteX32" fmla="*/ 6550926 w 12296633"/>
              <a:gd name="connsiteY32" fmla="*/ 163774 h 204717"/>
              <a:gd name="connsiteX33" fmla="*/ 6591869 w 12296633"/>
              <a:gd name="connsiteY33" fmla="*/ 136478 h 204717"/>
              <a:gd name="connsiteX34" fmla="*/ 6769290 w 12296633"/>
              <a:gd name="connsiteY34" fmla="*/ 122830 h 204717"/>
              <a:gd name="connsiteX35" fmla="*/ 7765576 w 12296633"/>
              <a:gd name="connsiteY35" fmla="*/ 109183 h 204717"/>
              <a:gd name="connsiteX36" fmla="*/ 7942997 w 12296633"/>
              <a:gd name="connsiteY36" fmla="*/ 95535 h 204717"/>
              <a:gd name="connsiteX37" fmla="*/ 8038532 w 12296633"/>
              <a:gd name="connsiteY37" fmla="*/ 68239 h 204717"/>
              <a:gd name="connsiteX38" fmla="*/ 8106770 w 12296633"/>
              <a:gd name="connsiteY38" fmla="*/ 54592 h 204717"/>
              <a:gd name="connsiteX39" fmla="*/ 8407021 w 12296633"/>
              <a:gd name="connsiteY39" fmla="*/ 27296 h 204717"/>
              <a:gd name="connsiteX40" fmla="*/ 8570794 w 12296633"/>
              <a:gd name="connsiteY40" fmla="*/ 13648 h 204717"/>
              <a:gd name="connsiteX41" fmla="*/ 9048466 w 12296633"/>
              <a:gd name="connsiteY41" fmla="*/ 0 h 204717"/>
              <a:gd name="connsiteX42" fmla="*/ 9539785 w 12296633"/>
              <a:gd name="connsiteY42" fmla="*/ 27296 h 204717"/>
              <a:gd name="connsiteX43" fmla="*/ 9594376 w 12296633"/>
              <a:gd name="connsiteY43" fmla="*/ 40944 h 204717"/>
              <a:gd name="connsiteX44" fmla="*/ 9635320 w 12296633"/>
              <a:gd name="connsiteY44" fmla="*/ 54592 h 204717"/>
              <a:gd name="connsiteX45" fmla="*/ 9990161 w 12296633"/>
              <a:gd name="connsiteY45" fmla="*/ 81887 h 204717"/>
              <a:gd name="connsiteX46" fmla="*/ 10112991 w 12296633"/>
              <a:gd name="connsiteY46" fmla="*/ 95535 h 204717"/>
              <a:gd name="connsiteX47" fmla="*/ 10590663 w 12296633"/>
              <a:gd name="connsiteY47" fmla="*/ 68239 h 204717"/>
              <a:gd name="connsiteX48" fmla="*/ 10631606 w 12296633"/>
              <a:gd name="connsiteY48" fmla="*/ 54592 h 204717"/>
              <a:gd name="connsiteX49" fmla="*/ 10768084 w 12296633"/>
              <a:gd name="connsiteY49" fmla="*/ 40944 h 204717"/>
              <a:gd name="connsiteX50" fmla="*/ 11682484 w 12296633"/>
              <a:gd name="connsiteY50" fmla="*/ 54592 h 204717"/>
              <a:gd name="connsiteX51" fmla="*/ 11900848 w 12296633"/>
              <a:gd name="connsiteY51" fmla="*/ 68239 h 204717"/>
              <a:gd name="connsiteX52" fmla="*/ 12010030 w 12296633"/>
              <a:gd name="connsiteY52" fmla="*/ 95535 h 204717"/>
              <a:gd name="connsiteX53" fmla="*/ 12296633 w 12296633"/>
              <a:gd name="connsiteY53" fmla="*/ 95535 h 20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96633" h="204717">
                <a:moveTo>
                  <a:pt x="0" y="0"/>
                </a:moveTo>
                <a:cubicBezTo>
                  <a:pt x="77651" y="2043"/>
                  <a:pt x="503314" y="3419"/>
                  <a:pt x="682388" y="27296"/>
                </a:cubicBezTo>
                <a:cubicBezTo>
                  <a:pt x="696648" y="29197"/>
                  <a:pt x="709288" y="37823"/>
                  <a:pt x="723332" y="40944"/>
                </a:cubicBezTo>
                <a:cubicBezTo>
                  <a:pt x="750345" y="46947"/>
                  <a:pt x="778372" y="47881"/>
                  <a:pt x="805218" y="54592"/>
                </a:cubicBezTo>
                <a:cubicBezTo>
                  <a:pt x="1021494" y="108661"/>
                  <a:pt x="754722" y="59823"/>
                  <a:pt x="968991" y="95535"/>
                </a:cubicBezTo>
                <a:lnTo>
                  <a:pt x="1856096" y="81887"/>
                </a:lnTo>
                <a:cubicBezTo>
                  <a:pt x="1888252" y="80994"/>
                  <a:pt x="1920087" y="74548"/>
                  <a:pt x="1951630" y="68239"/>
                </a:cubicBezTo>
                <a:cubicBezTo>
                  <a:pt x="1965736" y="65418"/>
                  <a:pt x="1978925" y="59141"/>
                  <a:pt x="1992573" y="54592"/>
                </a:cubicBezTo>
                <a:cubicBezTo>
                  <a:pt x="2010770" y="59141"/>
                  <a:pt x="2029129" y="63086"/>
                  <a:pt x="2047164" y="68239"/>
                </a:cubicBezTo>
                <a:cubicBezTo>
                  <a:pt x="2060997" y="72191"/>
                  <a:pt x="2074229" y="78102"/>
                  <a:pt x="2088108" y="81887"/>
                </a:cubicBezTo>
                <a:cubicBezTo>
                  <a:pt x="2124300" y="91758"/>
                  <a:pt x="2160896" y="100085"/>
                  <a:pt x="2197290" y="109183"/>
                </a:cubicBezTo>
                <a:cubicBezTo>
                  <a:pt x="2215487" y="113732"/>
                  <a:pt x="2234087" y="116898"/>
                  <a:pt x="2251881" y="122830"/>
                </a:cubicBezTo>
                <a:cubicBezTo>
                  <a:pt x="2265529" y="127379"/>
                  <a:pt x="2278583" y="134443"/>
                  <a:pt x="2292824" y="136478"/>
                </a:cubicBezTo>
                <a:cubicBezTo>
                  <a:pt x="2342567" y="143584"/>
                  <a:pt x="2392907" y="145577"/>
                  <a:pt x="2442949" y="150126"/>
                </a:cubicBezTo>
                <a:cubicBezTo>
                  <a:pt x="2689472" y="232300"/>
                  <a:pt x="2429508" y="150134"/>
                  <a:pt x="3125338" y="177421"/>
                </a:cubicBezTo>
                <a:cubicBezTo>
                  <a:pt x="3144081" y="178156"/>
                  <a:pt x="3161536" y="187390"/>
                  <a:pt x="3179929" y="191069"/>
                </a:cubicBezTo>
                <a:cubicBezTo>
                  <a:pt x="3207063" y="196496"/>
                  <a:pt x="3234520" y="200168"/>
                  <a:pt x="3261815" y="204717"/>
                </a:cubicBezTo>
                <a:cubicBezTo>
                  <a:pt x="3398293" y="200168"/>
                  <a:pt x="3534945" y="199330"/>
                  <a:pt x="3671248" y="191069"/>
                </a:cubicBezTo>
                <a:cubicBezTo>
                  <a:pt x="3685608" y="190199"/>
                  <a:pt x="3698235" y="180910"/>
                  <a:pt x="3712191" y="177421"/>
                </a:cubicBezTo>
                <a:cubicBezTo>
                  <a:pt x="3734695" y="171795"/>
                  <a:pt x="3757926" y="169400"/>
                  <a:pt x="3780430" y="163774"/>
                </a:cubicBezTo>
                <a:cubicBezTo>
                  <a:pt x="3794386" y="160285"/>
                  <a:pt x="3807417" y="153615"/>
                  <a:pt x="3821373" y="150126"/>
                </a:cubicBezTo>
                <a:cubicBezTo>
                  <a:pt x="3904854" y="129255"/>
                  <a:pt x="3899359" y="139402"/>
                  <a:pt x="3998794" y="122830"/>
                </a:cubicBezTo>
                <a:cubicBezTo>
                  <a:pt x="4017296" y="119746"/>
                  <a:pt x="4035188" y="113732"/>
                  <a:pt x="4053385" y="109183"/>
                </a:cubicBezTo>
                <a:cubicBezTo>
                  <a:pt x="4084230" y="111386"/>
                  <a:pt x="4248456" y="115065"/>
                  <a:pt x="4312693" y="136478"/>
                </a:cubicBezTo>
                <a:cubicBezTo>
                  <a:pt x="4331994" y="142912"/>
                  <a:pt x="4347249" y="160238"/>
                  <a:pt x="4367284" y="163774"/>
                </a:cubicBezTo>
                <a:cubicBezTo>
                  <a:pt x="4425696" y="174082"/>
                  <a:pt x="4485753" y="170871"/>
                  <a:pt x="4544705" y="177421"/>
                </a:cubicBezTo>
                <a:cubicBezTo>
                  <a:pt x="4608647" y="184526"/>
                  <a:pt x="4735773" y="204717"/>
                  <a:pt x="4735773" y="204717"/>
                </a:cubicBezTo>
                <a:cubicBezTo>
                  <a:pt x="4872251" y="200168"/>
                  <a:pt x="5008903" y="199330"/>
                  <a:pt x="5145206" y="191069"/>
                </a:cubicBezTo>
                <a:cubicBezTo>
                  <a:pt x="5159566" y="190199"/>
                  <a:pt x="5172317" y="181373"/>
                  <a:pt x="5186149" y="177421"/>
                </a:cubicBezTo>
                <a:cubicBezTo>
                  <a:pt x="5204185" y="172268"/>
                  <a:pt x="5222544" y="168323"/>
                  <a:pt x="5240741" y="163774"/>
                </a:cubicBezTo>
                <a:lnTo>
                  <a:pt x="6073254" y="177421"/>
                </a:lnTo>
                <a:cubicBezTo>
                  <a:pt x="6524093" y="189944"/>
                  <a:pt x="5782106" y="212082"/>
                  <a:pt x="6509982" y="177421"/>
                </a:cubicBezTo>
                <a:cubicBezTo>
                  <a:pt x="6523630" y="172872"/>
                  <a:pt x="6538059" y="170208"/>
                  <a:pt x="6550926" y="163774"/>
                </a:cubicBezTo>
                <a:cubicBezTo>
                  <a:pt x="6565597" y="156439"/>
                  <a:pt x="6575747" y="139501"/>
                  <a:pt x="6591869" y="136478"/>
                </a:cubicBezTo>
                <a:cubicBezTo>
                  <a:pt x="6650168" y="125547"/>
                  <a:pt x="6709991" y="124209"/>
                  <a:pt x="6769290" y="122830"/>
                </a:cubicBezTo>
                <a:lnTo>
                  <a:pt x="7765576" y="109183"/>
                </a:lnTo>
                <a:cubicBezTo>
                  <a:pt x="7824716" y="104634"/>
                  <a:pt x="7884088" y="102466"/>
                  <a:pt x="7942997" y="95535"/>
                </a:cubicBezTo>
                <a:cubicBezTo>
                  <a:pt x="7991217" y="89862"/>
                  <a:pt x="7995384" y="79026"/>
                  <a:pt x="8038532" y="68239"/>
                </a:cubicBezTo>
                <a:cubicBezTo>
                  <a:pt x="8061036" y="62613"/>
                  <a:pt x="8083715" y="57154"/>
                  <a:pt x="8106770" y="54592"/>
                </a:cubicBezTo>
                <a:cubicBezTo>
                  <a:pt x="8206652" y="43494"/>
                  <a:pt x="8306914" y="36129"/>
                  <a:pt x="8407021" y="27296"/>
                </a:cubicBezTo>
                <a:cubicBezTo>
                  <a:pt x="8461589" y="22481"/>
                  <a:pt x="8516036" y="15213"/>
                  <a:pt x="8570794" y="13648"/>
                </a:cubicBezTo>
                <a:lnTo>
                  <a:pt x="9048466" y="0"/>
                </a:lnTo>
                <a:cubicBezTo>
                  <a:pt x="9190690" y="5268"/>
                  <a:pt x="9384424" y="3394"/>
                  <a:pt x="9539785" y="27296"/>
                </a:cubicBezTo>
                <a:cubicBezTo>
                  <a:pt x="9558324" y="30148"/>
                  <a:pt x="9576341" y="35791"/>
                  <a:pt x="9594376" y="40944"/>
                </a:cubicBezTo>
                <a:cubicBezTo>
                  <a:pt x="9608209" y="44896"/>
                  <a:pt x="9621101" y="52405"/>
                  <a:pt x="9635320" y="54592"/>
                </a:cubicBezTo>
                <a:cubicBezTo>
                  <a:pt x="9731143" y="69334"/>
                  <a:pt x="9906775" y="75216"/>
                  <a:pt x="9990161" y="81887"/>
                </a:cubicBezTo>
                <a:cubicBezTo>
                  <a:pt x="10031225" y="85172"/>
                  <a:pt x="10072048" y="90986"/>
                  <a:pt x="10112991" y="95535"/>
                </a:cubicBezTo>
                <a:lnTo>
                  <a:pt x="10590663" y="68239"/>
                </a:lnTo>
                <a:cubicBezTo>
                  <a:pt x="10604970" y="66733"/>
                  <a:pt x="10617387" y="56779"/>
                  <a:pt x="10631606" y="54592"/>
                </a:cubicBezTo>
                <a:cubicBezTo>
                  <a:pt x="10676794" y="47640"/>
                  <a:pt x="10722591" y="45493"/>
                  <a:pt x="10768084" y="40944"/>
                </a:cubicBezTo>
                <a:lnTo>
                  <a:pt x="11682484" y="54592"/>
                </a:lnTo>
                <a:cubicBezTo>
                  <a:pt x="11755393" y="56349"/>
                  <a:pt x="11828481" y="59193"/>
                  <a:pt x="11900848" y="68239"/>
                </a:cubicBezTo>
                <a:cubicBezTo>
                  <a:pt x="11938072" y="72892"/>
                  <a:pt x="11972516" y="95535"/>
                  <a:pt x="12010030" y="95535"/>
                </a:cubicBezTo>
                <a:lnTo>
                  <a:pt x="12296633" y="95535"/>
                </a:lnTo>
              </a:path>
            </a:pathLst>
          </a:custGeom>
          <a:ln w="2222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3" name="文本">
            <a:extLst>
              <a:ext uri="{FF2B5EF4-FFF2-40B4-BE49-F238E27FC236}">
                <a16:creationId xmlns:a16="http://schemas.microsoft.com/office/drawing/2014/main" id="{9292C33A-9757-473B-BF7F-811AC27F06C3}"/>
              </a:ext>
            </a:extLst>
          </p:cNvPr>
          <p:cNvSpPr/>
          <p:nvPr/>
        </p:nvSpPr>
        <p:spPr>
          <a:xfrm rot="20605200">
            <a:off x="4577136" y="1644351"/>
            <a:ext cx="3595313"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PART</a:t>
            </a:r>
            <a:r>
              <a:rPr kumimoji="0" lang="en-US" altLang="zh-CN" sz="4800" b="1" i="0" u="none" strike="noStrike" kern="1200" cap="none" spc="0" normalizeH="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 </a:t>
            </a:r>
            <a:r>
              <a:rPr kumimoji="0" lang="en-US" sz="48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02</a:t>
            </a:r>
          </a:p>
        </p:txBody>
      </p:sp>
      <p:sp>
        <p:nvSpPr>
          <p:cNvPr id="4" name="文本">
            <a:extLst>
              <a:ext uri="{FF2B5EF4-FFF2-40B4-BE49-F238E27FC236}">
                <a16:creationId xmlns:a16="http://schemas.microsoft.com/office/drawing/2014/main" id="{F48D4E40-B3F9-484E-9053-069FB4F71474}"/>
              </a:ext>
            </a:extLst>
          </p:cNvPr>
          <p:cNvSpPr txBox="1"/>
          <p:nvPr/>
        </p:nvSpPr>
        <p:spPr>
          <a:xfrm rot="20605200">
            <a:off x="5172026" y="2365586"/>
            <a:ext cx="3262432" cy="1015663"/>
          </a:xfrm>
          <a:prstGeom prst="rect">
            <a:avLst/>
          </a:prstGeom>
          <a:noFill/>
        </p:spPr>
        <p:txBody>
          <a:bodyPr wrap="none" rtlCol="0">
            <a:spAutoFit/>
          </a:bodyPr>
          <a:lstStyle/>
          <a:p>
            <a:pPr algn="ctr"/>
            <a:r>
              <a:rPr lang="zh-CN" altLang="en-US" sz="60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基本框架</a:t>
            </a:r>
          </a:p>
        </p:txBody>
      </p:sp>
      <p:sp>
        <p:nvSpPr>
          <p:cNvPr id="6" name="文本">
            <a:extLst>
              <a:ext uri="{FF2B5EF4-FFF2-40B4-BE49-F238E27FC236}">
                <a16:creationId xmlns:a16="http://schemas.microsoft.com/office/drawing/2014/main" id="{1B605C87-414F-44DC-B7F6-C3168C75FCF3}"/>
              </a:ext>
            </a:extLst>
          </p:cNvPr>
          <p:cNvSpPr txBox="1"/>
          <p:nvPr/>
        </p:nvSpPr>
        <p:spPr>
          <a:xfrm rot="20605200">
            <a:off x="6030974" y="3356939"/>
            <a:ext cx="2079415" cy="450829"/>
          </a:xfrm>
          <a:prstGeom prst="rect">
            <a:avLst/>
          </a:prstGeom>
          <a:noFill/>
        </p:spPr>
        <p:txBody>
          <a:bodyPr wrap="none" rtlCol="0">
            <a:spAutoFit/>
          </a:bodyPr>
          <a:lstStyle/>
          <a:p>
            <a:pPr algn="ctr">
              <a:lnSpc>
                <a:spcPct val="130000"/>
              </a:lnSpc>
              <a:defRPr/>
            </a:pPr>
            <a:r>
              <a:rPr lang="en-US" altLang="zh-CN" sz="2000" dirty="0">
                <a:solidFill>
                  <a:schemeClr val="tx2"/>
                </a:solidFill>
                <a:latin typeface="Arial" panose="020B0604020202020204" pitchFamily="34" charset="0"/>
                <a:ea typeface="微软雅黑" panose="020B0503020204020204" pitchFamily="34" charset="-122"/>
                <a:sym typeface="Arial" panose="020B0604020202020204" pitchFamily="34" charset="0"/>
              </a:rPr>
              <a:t>Basic framework</a:t>
            </a:r>
            <a:endParaRPr lang="zh-CN" altLang="en-US" sz="20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02760144"/>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50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par>
                          <p:cTn id="22" fill="hold">
                            <p:stCondLst>
                              <p:cond delay="35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79020-E852-44B0-B00A-B5DACAFD19BE}"/>
              </a:ext>
            </a:extLst>
          </p:cNvPr>
          <p:cNvSpPr>
            <a:spLocks noGrp="1"/>
          </p:cNvSpPr>
          <p:nvPr>
            <p:ph type="title"/>
          </p:nvPr>
        </p:nvSpPr>
        <p:spPr/>
        <p:txBody>
          <a:bodyPr/>
          <a:lstStyle/>
          <a:p>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可以公开的情报</a:t>
            </a:r>
            <a:r>
              <a:rPr lang="en-US" altLang="zh-CN"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是技术</a:t>
            </a:r>
            <a:endParaRPr lang="en-US" altLang="zh-CN"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7" name="Group 4">
            <a:extLst>
              <a:ext uri="{FF2B5EF4-FFF2-40B4-BE49-F238E27FC236}">
                <a16:creationId xmlns:a16="http://schemas.microsoft.com/office/drawing/2014/main" id="{96F1640A-64DE-49A3-9A8B-90536D903A88}"/>
              </a:ext>
            </a:extLst>
          </p:cNvPr>
          <p:cNvGrpSpPr>
            <a:grpSpLocks noChangeAspect="1"/>
          </p:cNvGrpSpPr>
          <p:nvPr/>
        </p:nvGrpSpPr>
        <p:grpSpPr bwMode="auto">
          <a:xfrm>
            <a:off x="5131799" y="3975007"/>
            <a:ext cx="1311381" cy="1418197"/>
            <a:chOff x="3173" y="1433"/>
            <a:chExt cx="1596" cy="1726"/>
          </a:xfrm>
          <a:solidFill>
            <a:sysClr val="windowText" lastClr="000000">
              <a:lumMod val="75000"/>
              <a:lumOff val="25000"/>
            </a:sysClr>
          </a:solidFill>
        </p:grpSpPr>
        <p:sp>
          <p:nvSpPr>
            <p:cNvPr id="38" name="Freeform 5">
              <a:extLst>
                <a:ext uri="{FF2B5EF4-FFF2-40B4-BE49-F238E27FC236}">
                  <a16:creationId xmlns:a16="http://schemas.microsoft.com/office/drawing/2014/main" id="{20C63E1F-B852-4B71-8D0D-E5E9677A600F}"/>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6">
              <a:extLst>
                <a:ext uri="{FF2B5EF4-FFF2-40B4-BE49-F238E27FC236}">
                  <a16:creationId xmlns:a16="http://schemas.microsoft.com/office/drawing/2014/main" id="{A54119A1-F21E-48C2-A894-10F499F3C3D6}"/>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Group 4">
            <a:extLst>
              <a:ext uri="{FF2B5EF4-FFF2-40B4-BE49-F238E27FC236}">
                <a16:creationId xmlns:a16="http://schemas.microsoft.com/office/drawing/2014/main" id="{06429D7E-F9D4-4F36-A36C-9309DB0D0A28}"/>
              </a:ext>
            </a:extLst>
          </p:cNvPr>
          <p:cNvGrpSpPr>
            <a:grpSpLocks noChangeAspect="1"/>
          </p:cNvGrpSpPr>
          <p:nvPr/>
        </p:nvGrpSpPr>
        <p:grpSpPr bwMode="auto">
          <a:xfrm>
            <a:off x="4744036" y="2432806"/>
            <a:ext cx="1476989" cy="1597295"/>
            <a:chOff x="3173" y="1433"/>
            <a:chExt cx="1596" cy="1726"/>
          </a:xfrm>
          <a:solidFill>
            <a:sysClr val="windowText" lastClr="000000">
              <a:lumMod val="75000"/>
              <a:lumOff val="25000"/>
            </a:sysClr>
          </a:solidFill>
        </p:grpSpPr>
        <p:sp>
          <p:nvSpPr>
            <p:cNvPr id="41" name="Freeform 5">
              <a:extLst>
                <a:ext uri="{FF2B5EF4-FFF2-40B4-BE49-F238E27FC236}">
                  <a16:creationId xmlns:a16="http://schemas.microsoft.com/office/drawing/2014/main" id="{02DA0808-6039-4223-8277-365FB539A39F}"/>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6">
              <a:extLst>
                <a:ext uri="{FF2B5EF4-FFF2-40B4-BE49-F238E27FC236}">
                  <a16:creationId xmlns:a16="http://schemas.microsoft.com/office/drawing/2014/main" id="{F6380DA2-FF74-4169-9AE0-5B63A9B59F56}"/>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3" name="Group 4">
            <a:extLst>
              <a:ext uri="{FF2B5EF4-FFF2-40B4-BE49-F238E27FC236}">
                <a16:creationId xmlns:a16="http://schemas.microsoft.com/office/drawing/2014/main" id="{B2E1B766-8E0C-43A0-BF41-D98145B9E49A}"/>
              </a:ext>
            </a:extLst>
          </p:cNvPr>
          <p:cNvGrpSpPr>
            <a:grpSpLocks noChangeAspect="1"/>
          </p:cNvGrpSpPr>
          <p:nvPr/>
        </p:nvGrpSpPr>
        <p:grpSpPr bwMode="auto">
          <a:xfrm>
            <a:off x="6221025" y="2720918"/>
            <a:ext cx="1673245" cy="1809537"/>
            <a:chOff x="3173" y="1433"/>
            <a:chExt cx="1596" cy="1726"/>
          </a:xfrm>
          <a:solidFill>
            <a:sysClr val="windowText" lastClr="000000">
              <a:lumMod val="75000"/>
              <a:lumOff val="25000"/>
            </a:sysClr>
          </a:solidFill>
        </p:grpSpPr>
        <p:sp>
          <p:nvSpPr>
            <p:cNvPr id="44" name="Freeform 5">
              <a:extLst>
                <a:ext uri="{FF2B5EF4-FFF2-40B4-BE49-F238E27FC236}">
                  <a16:creationId xmlns:a16="http://schemas.microsoft.com/office/drawing/2014/main" id="{740FA089-FD37-48C5-987E-48F2AFE73468}"/>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6">
              <a:extLst>
                <a:ext uri="{FF2B5EF4-FFF2-40B4-BE49-F238E27FC236}">
                  <a16:creationId xmlns:a16="http://schemas.microsoft.com/office/drawing/2014/main" id="{6231C803-4A40-448C-9EC7-031006D535B2}"/>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Group 4">
            <a:extLst>
              <a:ext uri="{FF2B5EF4-FFF2-40B4-BE49-F238E27FC236}">
                <a16:creationId xmlns:a16="http://schemas.microsoft.com/office/drawing/2014/main" id="{E250BD86-6A39-4A28-AF74-F3DFB6F9EEEC}"/>
              </a:ext>
            </a:extLst>
          </p:cNvPr>
          <p:cNvGrpSpPr>
            <a:grpSpLocks noChangeAspect="1"/>
          </p:cNvGrpSpPr>
          <p:nvPr/>
        </p:nvGrpSpPr>
        <p:grpSpPr bwMode="auto">
          <a:xfrm>
            <a:off x="6475121" y="4530455"/>
            <a:ext cx="1029106" cy="1112930"/>
            <a:chOff x="3173" y="1433"/>
            <a:chExt cx="1596" cy="1726"/>
          </a:xfrm>
          <a:solidFill>
            <a:sysClr val="windowText" lastClr="000000">
              <a:lumMod val="75000"/>
              <a:lumOff val="25000"/>
            </a:sysClr>
          </a:solidFill>
        </p:grpSpPr>
        <p:sp>
          <p:nvSpPr>
            <p:cNvPr id="47" name="Freeform 5">
              <a:extLst>
                <a:ext uri="{FF2B5EF4-FFF2-40B4-BE49-F238E27FC236}">
                  <a16:creationId xmlns:a16="http://schemas.microsoft.com/office/drawing/2014/main" id="{26FB1FDC-29E0-4E00-B771-24E037BCFBC3}"/>
                </a:ext>
              </a:extLst>
            </p:cNvPr>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6">
              <a:extLst>
                <a:ext uri="{FF2B5EF4-FFF2-40B4-BE49-F238E27FC236}">
                  <a16:creationId xmlns:a16="http://schemas.microsoft.com/office/drawing/2014/main" id="{6FB02BE5-41AE-4A31-86AF-2157E963692E}"/>
                </a:ext>
              </a:extLst>
            </p:cNvPr>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9" name="矩形 48">
            <a:extLst>
              <a:ext uri="{FF2B5EF4-FFF2-40B4-BE49-F238E27FC236}">
                <a16:creationId xmlns:a16="http://schemas.microsoft.com/office/drawing/2014/main" id="{389953F7-C6E9-4267-940E-EE30D24EF662}"/>
              </a:ext>
            </a:extLst>
          </p:cNvPr>
          <p:cNvSpPr>
            <a:spLocks noChangeArrowheads="1"/>
          </p:cNvSpPr>
          <p:nvPr/>
        </p:nvSpPr>
        <p:spPr bwMode="auto">
          <a:xfrm>
            <a:off x="883090" y="2432806"/>
            <a:ext cx="3222821"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en-US" altLang="zh-CN" sz="2400" dirty="0">
                <a:solidFill>
                  <a:prstClr val="black">
                    <a:lumMod val="75000"/>
                    <a:lumOff val="25000"/>
                  </a:prstClr>
                </a:solidFill>
                <a:latin typeface="Arial" panose="020B0604020202020204" pitchFamily="34" charset="0"/>
                <a:sym typeface="Arial" panose="020B0604020202020204" pitchFamily="34" charset="0"/>
              </a:rPr>
              <a:t>Vue</a:t>
            </a:r>
          </a:p>
          <a:p>
            <a:pPr algn="ctr">
              <a:buNone/>
            </a:pPr>
            <a:r>
              <a:rPr lang="zh-CN" altLang="en-US" sz="1400" dirty="0">
                <a:solidFill>
                  <a:prstClr val="black">
                    <a:lumMod val="50000"/>
                    <a:lumOff val="50000"/>
                  </a:prstClr>
                </a:solidFill>
                <a:latin typeface="Arial" panose="020B0604020202020204" pitchFamily="34" charset="0"/>
                <a:sym typeface="Arial" panose="020B0604020202020204" pitchFamily="34" charset="0"/>
              </a:rPr>
              <a:t>是渐进式</a:t>
            </a:r>
            <a:r>
              <a:rPr lang="en-US" altLang="zh-CN" sz="1400" dirty="0">
                <a:solidFill>
                  <a:prstClr val="black">
                    <a:lumMod val="50000"/>
                    <a:lumOff val="50000"/>
                  </a:prstClr>
                </a:solidFill>
                <a:latin typeface="Arial" panose="020B0604020202020204" pitchFamily="34" charset="0"/>
                <a:sym typeface="Arial" panose="020B0604020202020204" pitchFamily="34" charset="0"/>
              </a:rPr>
              <a:t>JavaScript </a:t>
            </a:r>
            <a:r>
              <a:rPr lang="zh-CN" altLang="en-US" sz="1400" dirty="0">
                <a:solidFill>
                  <a:prstClr val="black">
                    <a:lumMod val="50000"/>
                    <a:lumOff val="50000"/>
                  </a:prstClr>
                </a:solidFill>
                <a:latin typeface="Arial" panose="020B0604020202020204" pitchFamily="34" charset="0"/>
                <a:sym typeface="Arial" panose="020B0604020202020204" pitchFamily="34" charset="0"/>
              </a:rPr>
              <a:t>框架</a:t>
            </a:r>
            <a:endParaRPr lang="en-US" altLang="zh-CN" sz="1400" dirty="0">
              <a:solidFill>
                <a:prstClr val="black">
                  <a:lumMod val="50000"/>
                  <a:lumOff val="50000"/>
                </a:prstClr>
              </a:solidFill>
              <a:latin typeface="Arial" panose="020B0604020202020204" pitchFamily="34" charset="0"/>
              <a:sym typeface="Arial" panose="020B0604020202020204" pitchFamily="34" charset="0"/>
            </a:endParaRPr>
          </a:p>
          <a:p>
            <a:pPr algn="ctr">
              <a:buNone/>
            </a:pPr>
            <a:r>
              <a:rPr lang="zh-CN" altLang="en-US" sz="1400" dirty="0">
                <a:solidFill>
                  <a:prstClr val="black">
                    <a:lumMod val="50000"/>
                    <a:lumOff val="50000"/>
                  </a:prstClr>
                </a:solidFill>
                <a:latin typeface="Arial" panose="020B0604020202020204" pitchFamily="34" charset="0"/>
                <a:sym typeface="Arial" panose="020B0604020202020204" pitchFamily="34" charset="0"/>
              </a:rPr>
              <a:t>此次考核主要是基于</a:t>
            </a:r>
            <a:r>
              <a:rPr lang="en-US" altLang="zh-CN" sz="1400" dirty="0">
                <a:solidFill>
                  <a:prstClr val="black">
                    <a:lumMod val="50000"/>
                    <a:lumOff val="50000"/>
                  </a:prstClr>
                </a:solidFill>
                <a:latin typeface="Arial" panose="020B0604020202020204" pitchFamily="34" charset="0"/>
                <a:sym typeface="Arial" panose="020B0604020202020204" pitchFamily="34" charset="0"/>
              </a:rPr>
              <a:t>Vue2.x</a:t>
            </a:r>
            <a:r>
              <a:rPr lang="zh-CN" altLang="en-US" sz="1400" dirty="0">
                <a:solidFill>
                  <a:prstClr val="black">
                    <a:lumMod val="50000"/>
                    <a:lumOff val="50000"/>
                  </a:prstClr>
                </a:solidFill>
                <a:latin typeface="Arial" panose="020B0604020202020204" pitchFamily="34" charset="0"/>
                <a:sym typeface="Arial" panose="020B0604020202020204" pitchFamily="34" charset="0"/>
              </a:rPr>
              <a:t>及</a:t>
            </a:r>
            <a:r>
              <a:rPr lang="en-US" altLang="zh-CN" sz="1400" dirty="0" err="1">
                <a:solidFill>
                  <a:prstClr val="black">
                    <a:lumMod val="50000"/>
                    <a:lumOff val="50000"/>
                  </a:prstClr>
                </a:solidFill>
                <a:latin typeface="Arial" panose="020B0604020202020204" pitchFamily="34" charset="0"/>
                <a:sym typeface="Arial" panose="020B0604020202020204" pitchFamily="34" charset="0"/>
              </a:rPr>
              <a:t>vue</a:t>
            </a:r>
            <a:r>
              <a:rPr lang="en-US" altLang="zh-CN" sz="1400" dirty="0">
                <a:solidFill>
                  <a:prstClr val="black">
                    <a:lumMod val="50000"/>
                    <a:lumOff val="50000"/>
                  </a:prstClr>
                </a:solidFill>
                <a:latin typeface="Arial" panose="020B0604020202020204" pitchFamily="34" charset="0"/>
                <a:sym typeface="Arial" panose="020B0604020202020204" pitchFamily="34" charset="0"/>
              </a:rPr>
              <a:t>-cli </a:t>
            </a:r>
          </a:p>
        </p:txBody>
      </p:sp>
      <p:sp>
        <p:nvSpPr>
          <p:cNvPr id="50" name="矩形 49">
            <a:extLst>
              <a:ext uri="{FF2B5EF4-FFF2-40B4-BE49-F238E27FC236}">
                <a16:creationId xmlns:a16="http://schemas.microsoft.com/office/drawing/2014/main" id="{F33B2055-358F-4D54-A8EE-BB8D4E68BF70}"/>
              </a:ext>
            </a:extLst>
          </p:cNvPr>
          <p:cNvSpPr>
            <a:spLocks noChangeArrowheads="1"/>
          </p:cNvSpPr>
          <p:nvPr/>
        </p:nvSpPr>
        <p:spPr bwMode="auto">
          <a:xfrm>
            <a:off x="1295150" y="4504296"/>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en-US" altLang="zh-CN" sz="2400" dirty="0">
                <a:solidFill>
                  <a:prstClr val="black">
                    <a:lumMod val="75000"/>
                    <a:lumOff val="25000"/>
                  </a:prstClr>
                </a:solidFill>
                <a:latin typeface="Arial" panose="020B0604020202020204" pitchFamily="34" charset="0"/>
                <a:sym typeface="Arial" panose="020B0604020202020204" pitchFamily="34" charset="0"/>
              </a:rPr>
              <a:t>Element-UI</a:t>
            </a:r>
          </a:p>
          <a:p>
            <a:pPr algn="ctr">
              <a:buNone/>
            </a:pPr>
            <a:r>
              <a:rPr lang="zh-CN" altLang="en-US" sz="1400" dirty="0">
                <a:solidFill>
                  <a:prstClr val="black">
                    <a:lumMod val="50000"/>
                    <a:lumOff val="50000"/>
                  </a:prstClr>
                </a:solidFill>
                <a:latin typeface="Arial" panose="020B0604020202020204" pitchFamily="34" charset="0"/>
                <a:sym typeface="Arial" panose="020B0604020202020204" pitchFamily="34" charset="0"/>
              </a:rPr>
              <a:t>是基于 </a:t>
            </a:r>
            <a:r>
              <a:rPr lang="en-US" altLang="zh-CN" sz="1400" dirty="0">
                <a:solidFill>
                  <a:prstClr val="black">
                    <a:lumMod val="50000"/>
                    <a:lumOff val="50000"/>
                  </a:prstClr>
                </a:solidFill>
                <a:latin typeface="Arial" panose="020B0604020202020204" pitchFamily="34" charset="0"/>
                <a:sym typeface="Arial" panose="020B0604020202020204" pitchFamily="34" charset="0"/>
              </a:rPr>
              <a:t>Vue 2.0 </a:t>
            </a:r>
            <a:r>
              <a:rPr lang="zh-CN" altLang="en-US" sz="1400" dirty="0">
                <a:solidFill>
                  <a:prstClr val="black">
                    <a:lumMod val="50000"/>
                    <a:lumOff val="50000"/>
                  </a:prstClr>
                </a:solidFill>
                <a:latin typeface="Arial" panose="020B0604020202020204" pitchFamily="34" charset="0"/>
                <a:sym typeface="Arial" panose="020B0604020202020204" pitchFamily="34" charset="0"/>
              </a:rPr>
              <a:t>的桌面端组件库</a:t>
            </a:r>
            <a:endParaRPr lang="en-US" altLang="zh-CN" sz="1400" dirty="0">
              <a:solidFill>
                <a:prstClr val="black">
                  <a:lumMod val="50000"/>
                  <a:lumOff val="50000"/>
                </a:prstClr>
              </a:solidFill>
              <a:latin typeface="Arial" panose="020B0604020202020204" pitchFamily="34" charset="0"/>
              <a:sym typeface="Arial" panose="020B0604020202020204" pitchFamily="34" charset="0"/>
            </a:endParaRPr>
          </a:p>
          <a:p>
            <a:pPr algn="ctr">
              <a:buNone/>
            </a:pPr>
            <a:r>
              <a:rPr lang="zh-CN" altLang="en-US" sz="1400" dirty="0">
                <a:solidFill>
                  <a:prstClr val="black">
                    <a:lumMod val="50000"/>
                    <a:lumOff val="50000"/>
                  </a:prstClr>
                </a:solidFill>
                <a:latin typeface="Arial" panose="020B0604020202020204" pitchFamily="34" charset="0"/>
                <a:sym typeface="Arial" panose="020B0604020202020204" pitchFamily="34" charset="0"/>
              </a:rPr>
              <a:t>强无敌的</a:t>
            </a:r>
            <a:r>
              <a:rPr lang="en-US" altLang="zh-CN" sz="1400" dirty="0" err="1">
                <a:solidFill>
                  <a:prstClr val="black">
                    <a:lumMod val="50000"/>
                    <a:lumOff val="50000"/>
                  </a:prstClr>
                </a:solidFill>
                <a:latin typeface="Arial" panose="020B0604020202020204" pitchFamily="34" charset="0"/>
                <a:sym typeface="Arial" panose="020B0604020202020204" pitchFamily="34" charset="0"/>
              </a:rPr>
              <a:t>ui</a:t>
            </a:r>
            <a:r>
              <a:rPr lang="zh-CN" altLang="en-US" sz="1400" dirty="0">
                <a:solidFill>
                  <a:prstClr val="black">
                    <a:lumMod val="50000"/>
                    <a:lumOff val="50000"/>
                  </a:prstClr>
                </a:solidFill>
                <a:latin typeface="Arial" panose="020B0604020202020204" pitchFamily="34" charset="0"/>
                <a:sym typeface="Arial" panose="020B0604020202020204" pitchFamily="34" charset="0"/>
              </a:rPr>
              <a:t>组件库，页面全靠它！</a:t>
            </a:r>
            <a:endParaRPr lang="en-US" altLang="zh-CN" sz="1400" dirty="0">
              <a:solidFill>
                <a:prstClr val="black">
                  <a:lumMod val="50000"/>
                  <a:lumOff val="50000"/>
                </a:prstClr>
              </a:solidFill>
              <a:latin typeface="Arial" panose="020B0604020202020204" pitchFamily="34" charset="0"/>
              <a:sym typeface="Arial" panose="020B0604020202020204" pitchFamily="34" charset="0"/>
            </a:endParaRPr>
          </a:p>
        </p:txBody>
      </p:sp>
      <p:sp>
        <p:nvSpPr>
          <p:cNvPr id="51" name="矩形 50">
            <a:extLst>
              <a:ext uri="{FF2B5EF4-FFF2-40B4-BE49-F238E27FC236}">
                <a16:creationId xmlns:a16="http://schemas.microsoft.com/office/drawing/2014/main" id="{C87F2359-C573-49D0-BE2B-C6E62409F6D8}"/>
              </a:ext>
            </a:extLst>
          </p:cNvPr>
          <p:cNvSpPr>
            <a:spLocks noChangeArrowheads="1"/>
          </p:cNvSpPr>
          <p:nvPr/>
        </p:nvSpPr>
        <p:spPr bwMode="auto">
          <a:xfrm>
            <a:off x="7953555" y="1374983"/>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en-US" altLang="zh-CN" sz="2400" dirty="0">
                <a:solidFill>
                  <a:prstClr val="black">
                    <a:lumMod val="75000"/>
                    <a:lumOff val="25000"/>
                  </a:prstClr>
                </a:solidFill>
                <a:latin typeface="Arial" panose="020B0604020202020204" pitchFamily="34" charset="0"/>
                <a:sym typeface="Arial" panose="020B0604020202020204" pitchFamily="34" charset="0"/>
              </a:rPr>
              <a:t>Webpack</a:t>
            </a:r>
          </a:p>
          <a:p>
            <a:pPr algn="ctr">
              <a:buNone/>
            </a:pPr>
            <a:r>
              <a:rPr lang="zh-CN" altLang="en-US" sz="1400" dirty="0">
                <a:solidFill>
                  <a:prstClr val="black">
                    <a:lumMod val="50000"/>
                    <a:lumOff val="50000"/>
                  </a:prstClr>
                </a:solidFill>
                <a:latin typeface="Arial" panose="020B0604020202020204" pitchFamily="34" charset="0"/>
                <a:sym typeface="Arial" panose="020B0604020202020204" pitchFamily="34" charset="0"/>
              </a:rPr>
              <a:t>是静态模块打包器</a:t>
            </a:r>
            <a:endParaRPr lang="en-US" altLang="zh-CN" sz="1400" dirty="0">
              <a:solidFill>
                <a:prstClr val="black">
                  <a:lumMod val="50000"/>
                  <a:lumOff val="50000"/>
                </a:prstClr>
              </a:solidFill>
              <a:latin typeface="Arial" panose="020B0604020202020204" pitchFamily="34" charset="0"/>
              <a:sym typeface="Arial" panose="020B0604020202020204" pitchFamily="34" charset="0"/>
            </a:endParaRPr>
          </a:p>
          <a:p>
            <a:pPr algn="ctr">
              <a:buNone/>
            </a:pPr>
            <a:r>
              <a:rPr lang="zh-CN" altLang="en-US" sz="1400" dirty="0">
                <a:solidFill>
                  <a:prstClr val="black">
                    <a:lumMod val="50000"/>
                    <a:lumOff val="50000"/>
                  </a:prstClr>
                </a:solidFill>
                <a:latin typeface="Arial" panose="020B0604020202020204" pitchFamily="34" charset="0"/>
                <a:sym typeface="Arial" panose="020B0604020202020204" pitchFamily="34" charset="0"/>
              </a:rPr>
              <a:t>就，挺厉害的</a:t>
            </a:r>
            <a:endParaRPr lang="en-US" altLang="zh-CN" sz="1400" dirty="0">
              <a:solidFill>
                <a:prstClr val="black">
                  <a:lumMod val="50000"/>
                  <a:lumOff val="50000"/>
                </a:prstClr>
              </a:solidFill>
              <a:latin typeface="Arial" panose="020B0604020202020204" pitchFamily="34" charset="0"/>
              <a:sym typeface="Arial" panose="020B0604020202020204" pitchFamily="34" charset="0"/>
            </a:endParaRPr>
          </a:p>
        </p:txBody>
      </p:sp>
      <p:sp>
        <p:nvSpPr>
          <p:cNvPr id="52" name="矩形 51">
            <a:extLst>
              <a:ext uri="{FF2B5EF4-FFF2-40B4-BE49-F238E27FC236}">
                <a16:creationId xmlns:a16="http://schemas.microsoft.com/office/drawing/2014/main" id="{4DA84EAB-A458-4F0D-BB70-5B39CA329743}"/>
              </a:ext>
            </a:extLst>
          </p:cNvPr>
          <p:cNvSpPr>
            <a:spLocks noChangeArrowheads="1"/>
          </p:cNvSpPr>
          <p:nvPr/>
        </p:nvSpPr>
        <p:spPr bwMode="auto">
          <a:xfrm>
            <a:off x="8532395" y="3247467"/>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en-US" altLang="zh-CN" sz="2400" dirty="0" err="1">
                <a:solidFill>
                  <a:prstClr val="black">
                    <a:lumMod val="75000"/>
                    <a:lumOff val="25000"/>
                  </a:prstClr>
                </a:solidFill>
                <a:latin typeface="Arial" panose="020B0604020202020204" pitchFamily="34" charset="0"/>
                <a:sym typeface="Arial" panose="020B0604020202020204" pitchFamily="34" charset="0"/>
              </a:rPr>
              <a:t>Axios</a:t>
            </a:r>
            <a:endParaRPr lang="en-US" altLang="zh-CN" sz="2400" dirty="0">
              <a:solidFill>
                <a:prstClr val="black">
                  <a:lumMod val="75000"/>
                  <a:lumOff val="25000"/>
                </a:prstClr>
              </a:solidFill>
              <a:latin typeface="Arial" panose="020B0604020202020204" pitchFamily="34" charset="0"/>
              <a:sym typeface="Arial" panose="020B0604020202020204" pitchFamily="34" charset="0"/>
            </a:endParaRPr>
          </a:p>
          <a:p>
            <a:pPr algn="ctr">
              <a:buNone/>
            </a:pPr>
            <a:r>
              <a:rPr lang="zh-CN" altLang="en-US" sz="1400" dirty="0">
                <a:solidFill>
                  <a:prstClr val="black">
                    <a:lumMod val="50000"/>
                    <a:lumOff val="50000"/>
                  </a:prstClr>
                </a:solidFill>
                <a:latin typeface="Arial" panose="020B0604020202020204" pitchFamily="34" charset="0"/>
                <a:sym typeface="Arial" panose="020B0604020202020204" pitchFamily="34" charset="0"/>
              </a:rPr>
              <a:t>是基于 </a:t>
            </a:r>
            <a:r>
              <a:rPr lang="en-US" altLang="zh-CN" sz="1400" dirty="0">
                <a:solidFill>
                  <a:prstClr val="black">
                    <a:lumMod val="50000"/>
                    <a:lumOff val="50000"/>
                  </a:prstClr>
                </a:solidFill>
                <a:latin typeface="Arial" panose="020B0604020202020204" pitchFamily="34" charset="0"/>
                <a:sym typeface="Arial" panose="020B0604020202020204" pitchFamily="34" charset="0"/>
              </a:rPr>
              <a:t>promise </a:t>
            </a:r>
            <a:r>
              <a:rPr lang="zh-CN" altLang="en-US" sz="1400" dirty="0">
                <a:solidFill>
                  <a:prstClr val="black">
                    <a:lumMod val="50000"/>
                    <a:lumOff val="50000"/>
                  </a:prstClr>
                </a:solidFill>
                <a:latin typeface="Arial" panose="020B0604020202020204" pitchFamily="34" charset="0"/>
                <a:sym typeface="Arial" panose="020B0604020202020204" pitchFamily="34" charset="0"/>
              </a:rPr>
              <a:t>的 </a:t>
            </a:r>
            <a:r>
              <a:rPr lang="en-US" altLang="zh-CN" sz="1400" dirty="0">
                <a:solidFill>
                  <a:prstClr val="black">
                    <a:lumMod val="50000"/>
                    <a:lumOff val="50000"/>
                  </a:prstClr>
                </a:solidFill>
                <a:latin typeface="Arial" panose="020B0604020202020204" pitchFamily="34" charset="0"/>
                <a:sym typeface="Arial" panose="020B0604020202020204" pitchFamily="34" charset="0"/>
              </a:rPr>
              <a:t>HTTP </a:t>
            </a:r>
            <a:r>
              <a:rPr lang="zh-CN" altLang="en-US" sz="1400" dirty="0">
                <a:solidFill>
                  <a:prstClr val="black">
                    <a:lumMod val="50000"/>
                    <a:lumOff val="50000"/>
                  </a:prstClr>
                </a:solidFill>
                <a:latin typeface="Arial" panose="020B0604020202020204" pitchFamily="34" charset="0"/>
                <a:sym typeface="Arial" panose="020B0604020202020204" pitchFamily="34" charset="0"/>
              </a:rPr>
              <a:t>库</a:t>
            </a:r>
            <a:endParaRPr lang="en-US" altLang="zh-CN" sz="1400" dirty="0">
              <a:solidFill>
                <a:prstClr val="black">
                  <a:lumMod val="50000"/>
                  <a:lumOff val="50000"/>
                </a:prstClr>
              </a:solidFill>
              <a:latin typeface="Arial" panose="020B0604020202020204" pitchFamily="34" charset="0"/>
              <a:sym typeface="Arial" panose="020B0604020202020204" pitchFamily="34" charset="0"/>
            </a:endParaRPr>
          </a:p>
          <a:p>
            <a:pPr algn="ctr">
              <a:buNone/>
            </a:pPr>
            <a:r>
              <a:rPr lang="zh-CN" altLang="en-US" sz="1400" dirty="0">
                <a:solidFill>
                  <a:prstClr val="black">
                    <a:lumMod val="50000"/>
                    <a:lumOff val="50000"/>
                  </a:prstClr>
                </a:solidFill>
                <a:latin typeface="Arial" panose="020B0604020202020204" pitchFamily="34" charset="0"/>
                <a:sym typeface="Arial" panose="020B0604020202020204" pitchFamily="34" charset="0"/>
              </a:rPr>
              <a:t>商品数据全是它</a:t>
            </a:r>
            <a:endParaRPr lang="en-US" altLang="zh-CN" sz="1400" dirty="0">
              <a:solidFill>
                <a:prstClr val="black">
                  <a:lumMod val="50000"/>
                  <a:lumOff val="50000"/>
                </a:prstClr>
              </a:solidFill>
              <a:latin typeface="Arial" panose="020B0604020202020204" pitchFamily="34" charset="0"/>
              <a:sym typeface="Arial" panose="020B0604020202020204" pitchFamily="34" charset="0"/>
            </a:endParaRPr>
          </a:p>
        </p:txBody>
      </p:sp>
      <p:sp>
        <p:nvSpPr>
          <p:cNvPr id="19" name="矩形 18">
            <a:extLst>
              <a:ext uri="{FF2B5EF4-FFF2-40B4-BE49-F238E27FC236}">
                <a16:creationId xmlns:a16="http://schemas.microsoft.com/office/drawing/2014/main" id="{E74AAB68-AB06-493F-815D-565F911310D0}"/>
              </a:ext>
            </a:extLst>
          </p:cNvPr>
          <p:cNvSpPr>
            <a:spLocks noChangeArrowheads="1"/>
          </p:cNvSpPr>
          <p:nvPr/>
        </p:nvSpPr>
        <p:spPr bwMode="auto">
          <a:xfrm>
            <a:off x="8154658" y="5059347"/>
            <a:ext cx="2684043" cy="97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en-US" altLang="zh-CN" sz="2400" dirty="0" err="1">
                <a:solidFill>
                  <a:prstClr val="black">
                    <a:lumMod val="75000"/>
                    <a:lumOff val="25000"/>
                  </a:prstClr>
                </a:solidFill>
                <a:latin typeface="Arial" panose="020B0604020202020204" pitchFamily="34" charset="0"/>
                <a:sym typeface="Arial" panose="020B0604020202020204" pitchFamily="34" charset="0"/>
              </a:rPr>
              <a:t>vueRouter</a:t>
            </a:r>
            <a:endParaRPr lang="en-US" altLang="zh-CN" sz="2400" dirty="0">
              <a:solidFill>
                <a:prstClr val="black">
                  <a:lumMod val="75000"/>
                  <a:lumOff val="25000"/>
                </a:prstClr>
              </a:solidFill>
              <a:latin typeface="Arial" panose="020B0604020202020204" pitchFamily="34" charset="0"/>
              <a:sym typeface="Arial" panose="020B0604020202020204" pitchFamily="34" charset="0"/>
            </a:endParaRPr>
          </a:p>
          <a:p>
            <a:pPr algn="ctr">
              <a:buNone/>
            </a:pPr>
            <a:r>
              <a:rPr lang="zh-CN" altLang="en-US" sz="1400" dirty="0">
                <a:solidFill>
                  <a:prstClr val="black">
                    <a:lumMod val="50000"/>
                    <a:lumOff val="50000"/>
                  </a:prstClr>
                </a:solidFill>
                <a:latin typeface="Arial" panose="020B0604020202020204" pitchFamily="34" charset="0"/>
                <a:sym typeface="Arial" panose="020B0604020202020204" pitchFamily="34" charset="0"/>
              </a:rPr>
              <a:t>是</a:t>
            </a:r>
            <a:r>
              <a:rPr lang="en-US" altLang="zh-CN" sz="1400" dirty="0">
                <a:solidFill>
                  <a:prstClr val="black">
                    <a:lumMod val="50000"/>
                    <a:lumOff val="50000"/>
                  </a:prstClr>
                </a:solidFill>
                <a:latin typeface="Arial" panose="020B0604020202020204" pitchFamily="34" charset="0"/>
                <a:sym typeface="Arial" panose="020B0604020202020204" pitchFamily="34" charset="0"/>
              </a:rPr>
              <a:t>Vue.js</a:t>
            </a:r>
            <a:r>
              <a:rPr lang="zh-CN" altLang="en-US" sz="1400" dirty="0">
                <a:solidFill>
                  <a:prstClr val="black">
                    <a:lumMod val="50000"/>
                    <a:lumOff val="50000"/>
                  </a:prstClr>
                </a:solidFill>
                <a:latin typeface="Arial" panose="020B0604020202020204" pitchFamily="34" charset="0"/>
                <a:sym typeface="Arial" panose="020B0604020202020204" pitchFamily="34" charset="0"/>
              </a:rPr>
              <a:t>的路由管理器</a:t>
            </a:r>
            <a:endParaRPr lang="en-US" altLang="zh-CN" sz="1400" dirty="0">
              <a:solidFill>
                <a:prstClr val="black">
                  <a:lumMod val="50000"/>
                  <a:lumOff val="50000"/>
                </a:prstClr>
              </a:solidFill>
              <a:latin typeface="Arial" panose="020B0604020202020204" pitchFamily="34" charset="0"/>
              <a:sym typeface="Arial" panose="020B0604020202020204" pitchFamily="34" charset="0"/>
            </a:endParaRPr>
          </a:p>
          <a:p>
            <a:pPr algn="ctr">
              <a:buNone/>
            </a:pPr>
            <a:r>
              <a:rPr lang="zh-CN" altLang="en-US" sz="1400" dirty="0">
                <a:solidFill>
                  <a:prstClr val="black">
                    <a:lumMod val="50000"/>
                    <a:lumOff val="50000"/>
                  </a:prstClr>
                </a:solidFill>
                <a:latin typeface="Arial" panose="020B0604020202020204" pitchFamily="34" charset="0"/>
                <a:sym typeface="Arial" panose="020B0604020202020204" pitchFamily="34" charset="0"/>
              </a:rPr>
              <a:t>本单页面应用的大哥</a:t>
            </a:r>
            <a:endParaRPr lang="en-US" altLang="zh-CN" sz="1400" dirty="0">
              <a:solidFill>
                <a:prstClr val="black">
                  <a:lumMod val="50000"/>
                  <a:lumOff val="50000"/>
                </a:prstClr>
              </a:solidFill>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7908535"/>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fltVal val="0"/>
                                          </p:val>
                                        </p:tav>
                                        <p:tav tm="100000">
                                          <p:val>
                                            <p:strVal val="#ppt_w"/>
                                          </p:val>
                                        </p:tav>
                                      </p:tavLst>
                                    </p:anim>
                                    <p:anim calcmode="lin" valueType="num">
                                      <p:cBhvr>
                                        <p:cTn id="8" dur="1000" fill="hold"/>
                                        <p:tgtEl>
                                          <p:spTgt spid="40"/>
                                        </p:tgtEl>
                                        <p:attrNameLst>
                                          <p:attrName>ppt_h</p:attrName>
                                        </p:attrNameLst>
                                      </p:cBhvr>
                                      <p:tavLst>
                                        <p:tav tm="0">
                                          <p:val>
                                            <p:fltVal val="0"/>
                                          </p:val>
                                        </p:tav>
                                        <p:tav tm="100000">
                                          <p:val>
                                            <p:strVal val="#ppt_h"/>
                                          </p:val>
                                        </p:tav>
                                      </p:tavLst>
                                    </p:anim>
                                    <p:anim calcmode="lin" valueType="num">
                                      <p:cBhvr>
                                        <p:cTn id="9" dur="1000" fill="hold"/>
                                        <p:tgtEl>
                                          <p:spTgt spid="40"/>
                                        </p:tgtEl>
                                        <p:attrNameLst>
                                          <p:attrName>style.rotation</p:attrName>
                                        </p:attrNameLst>
                                      </p:cBhvr>
                                      <p:tavLst>
                                        <p:tav tm="0">
                                          <p:val>
                                            <p:fltVal val="90"/>
                                          </p:val>
                                        </p:tav>
                                        <p:tav tm="100000">
                                          <p:val>
                                            <p:fltVal val="0"/>
                                          </p:val>
                                        </p:tav>
                                      </p:tavLst>
                                    </p:anim>
                                    <p:animEffect transition="in" filter="fade">
                                      <p:cBhvr>
                                        <p:cTn id="10" dur="1000"/>
                                        <p:tgtEl>
                                          <p:spTgt spid="40"/>
                                        </p:tgtEl>
                                      </p:cBhvr>
                                    </p:animEffect>
                                  </p:childTnLst>
                                </p:cTn>
                              </p:par>
                              <p:par>
                                <p:cTn id="11" presetID="31" presetClass="entr" presetSubtype="0" fill="hold" nodeType="withEffect">
                                  <p:stCondLst>
                                    <p:cond delay="25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nodeType="withEffect">
                                  <p:stCondLst>
                                    <p:cond delay="500"/>
                                  </p:stCondLst>
                                  <p:childTnLst>
                                    <p:set>
                                      <p:cBhvr>
                                        <p:cTn id="18" dur="1" fill="hold">
                                          <p:stCondLst>
                                            <p:cond delay="0"/>
                                          </p:stCondLst>
                                        </p:cTn>
                                        <p:tgtEl>
                                          <p:spTgt spid="37"/>
                                        </p:tgtEl>
                                        <p:attrNameLst>
                                          <p:attrName>style.visibility</p:attrName>
                                        </p:attrNameLst>
                                      </p:cBhvr>
                                      <p:to>
                                        <p:strVal val="visible"/>
                                      </p:to>
                                    </p:set>
                                    <p:anim calcmode="lin" valueType="num">
                                      <p:cBhvr>
                                        <p:cTn id="19" dur="1000" fill="hold"/>
                                        <p:tgtEl>
                                          <p:spTgt spid="37"/>
                                        </p:tgtEl>
                                        <p:attrNameLst>
                                          <p:attrName>ppt_w</p:attrName>
                                        </p:attrNameLst>
                                      </p:cBhvr>
                                      <p:tavLst>
                                        <p:tav tm="0">
                                          <p:val>
                                            <p:fltVal val="0"/>
                                          </p:val>
                                        </p:tav>
                                        <p:tav tm="100000">
                                          <p:val>
                                            <p:strVal val="#ppt_w"/>
                                          </p:val>
                                        </p:tav>
                                      </p:tavLst>
                                    </p:anim>
                                    <p:anim calcmode="lin" valueType="num">
                                      <p:cBhvr>
                                        <p:cTn id="20" dur="1000" fill="hold"/>
                                        <p:tgtEl>
                                          <p:spTgt spid="37"/>
                                        </p:tgtEl>
                                        <p:attrNameLst>
                                          <p:attrName>ppt_h</p:attrName>
                                        </p:attrNameLst>
                                      </p:cBhvr>
                                      <p:tavLst>
                                        <p:tav tm="0">
                                          <p:val>
                                            <p:fltVal val="0"/>
                                          </p:val>
                                        </p:tav>
                                        <p:tav tm="100000">
                                          <p:val>
                                            <p:strVal val="#ppt_h"/>
                                          </p:val>
                                        </p:tav>
                                      </p:tavLst>
                                    </p:anim>
                                    <p:anim calcmode="lin" valueType="num">
                                      <p:cBhvr>
                                        <p:cTn id="21" dur="1000" fill="hold"/>
                                        <p:tgtEl>
                                          <p:spTgt spid="37"/>
                                        </p:tgtEl>
                                        <p:attrNameLst>
                                          <p:attrName>style.rotation</p:attrName>
                                        </p:attrNameLst>
                                      </p:cBhvr>
                                      <p:tavLst>
                                        <p:tav tm="0">
                                          <p:val>
                                            <p:fltVal val="90"/>
                                          </p:val>
                                        </p:tav>
                                        <p:tav tm="100000">
                                          <p:val>
                                            <p:fltVal val="0"/>
                                          </p:val>
                                        </p:tav>
                                      </p:tavLst>
                                    </p:anim>
                                    <p:animEffect transition="in" filter="fade">
                                      <p:cBhvr>
                                        <p:cTn id="22" dur="1000"/>
                                        <p:tgtEl>
                                          <p:spTgt spid="37"/>
                                        </p:tgtEl>
                                      </p:cBhvr>
                                    </p:animEffect>
                                  </p:childTnLst>
                                </p:cTn>
                              </p:par>
                              <p:par>
                                <p:cTn id="23" presetID="31" presetClass="entr" presetSubtype="0" fill="hold" nodeType="withEffect">
                                  <p:stCondLst>
                                    <p:cond delay="750"/>
                                  </p:stCondLst>
                                  <p:childTnLst>
                                    <p:set>
                                      <p:cBhvr>
                                        <p:cTn id="24" dur="1" fill="hold">
                                          <p:stCondLst>
                                            <p:cond delay="0"/>
                                          </p:stCondLst>
                                        </p:cTn>
                                        <p:tgtEl>
                                          <p:spTgt spid="46"/>
                                        </p:tgtEl>
                                        <p:attrNameLst>
                                          <p:attrName>style.visibility</p:attrName>
                                        </p:attrNameLst>
                                      </p:cBhvr>
                                      <p:to>
                                        <p:strVal val="visible"/>
                                      </p:to>
                                    </p:set>
                                    <p:anim calcmode="lin" valueType="num">
                                      <p:cBhvr>
                                        <p:cTn id="25" dur="1000" fill="hold"/>
                                        <p:tgtEl>
                                          <p:spTgt spid="46"/>
                                        </p:tgtEl>
                                        <p:attrNameLst>
                                          <p:attrName>ppt_w</p:attrName>
                                        </p:attrNameLst>
                                      </p:cBhvr>
                                      <p:tavLst>
                                        <p:tav tm="0">
                                          <p:val>
                                            <p:fltVal val="0"/>
                                          </p:val>
                                        </p:tav>
                                        <p:tav tm="100000">
                                          <p:val>
                                            <p:strVal val="#ppt_w"/>
                                          </p:val>
                                        </p:tav>
                                      </p:tavLst>
                                    </p:anim>
                                    <p:anim calcmode="lin" valueType="num">
                                      <p:cBhvr>
                                        <p:cTn id="26" dur="1000" fill="hold"/>
                                        <p:tgtEl>
                                          <p:spTgt spid="46"/>
                                        </p:tgtEl>
                                        <p:attrNameLst>
                                          <p:attrName>ppt_h</p:attrName>
                                        </p:attrNameLst>
                                      </p:cBhvr>
                                      <p:tavLst>
                                        <p:tav tm="0">
                                          <p:val>
                                            <p:fltVal val="0"/>
                                          </p:val>
                                        </p:tav>
                                        <p:tav tm="100000">
                                          <p:val>
                                            <p:strVal val="#ppt_h"/>
                                          </p:val>
                                        </p:tav>
                                      </p:tavLst>
                                    </p:anim>
                                    <p:anim calcmode="lin" valueType="num">
                                      <p:cBhvr>
                                        <p:cTn id="27" dur="1000" fill="hold"/>
                                        <p:tgtEl>
                                          <p:spTgt spid="46"/>
                                        </p:tgtEl>
                                        <p:attrNameLst>
                                          <p:attrName>style.rotation</p:attrName>
                                        </p:attrNameLst>
                                      </p:cBhvr>
                                      <p:tavLst>
                                        <p:tav tm="0">
                                          <p:val>
                                            <p:fltVal val="90"/>
                                          </p:val>
                                        </p:tav>
                                        <p:tav tm="100000">
                                          <p:val>
                                            <p:fltVal val="0"/>
                                          </p:val>
                                        </p:tav>
                                      </p:tavLst>
                                    </p:anim>
                                    <p:animEffect transition="in" filter="fade">
                                      <p:cBhvr>
                                        <p:cTn id="28" dur="1000"/>
                                        <p:tgtEl>
                                          <p:spTgt spid="46"/>
                                        </p:tgtEl>
                                      </p:cBhvr>
                                    </p:animEffect>
                                  </p:childTnLst>
                                </p:cTn>
                              </p:par>
                            </p:childTnLst>
                          </p:cTn>
                        </p:par>
                        <p:par>
                          <p:cTn id="29" fill="hold">
                            <p:stCondLst>
                              <p:cond delay="1750"/>
                            </p:stCondLst>
                            <p:childTnLst>
                              <p:par>
                                <p:cTn id="30" presetID="22" presetClass="entr" presetSubtype="8"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par>
                                <p:cTn id="33" presetID="22" presetClass="entr" presetSubtype="8" fill="hold" grpId="0" nodeType="withEffect">
                                  <p:stCondLst>
                                    <p:cond delay="25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500"/>
                                        <p:tgtEl>
                                          <p:spTgt spid="51"/>
                                        </p:tgtEl>
                                      </p:cBhvr>
                                    </p:animEffect>
                                  </p:childTnLst>
                                </p:cTn>
                              </p:par>
                              <p:par>
                                <p:cTn id="39" presetID="22" presetClass="entr" presetSubtype="8" fill="hold" grpId="0" nodeType="withEffect">
                                  <p:stCondLst>
                                    <p:cond delay="250"/>
                                  </p:stCondLst>
                                  <p:childTnLst>
                                    <p:set>
                                      <p:cBhvr>
                                        <p:cTn id="40" dur="1" fill="hold">
                                          <p:stCondLst>
                                            <p:cond delay="0"/>
                                          </p:stCondLst>
                                        </p:cTn>
                                        <p:tgtEl>
                                          <p:spTgt spid="52"/>
                                        </p:tgtEl>
                                        <p:attrNameLst>
                                          <p:attrName>style.visibility</p:attrName>
                                        </p:attrNameLst>
                                      </p:cBhvr>
                                      <p:to>
                                        <p:strVal val="visible"/>
                                      </p:to>
                                    </p:set>
                                    <p:animEffect transition="in" filter="wipe(left)">
                                      <p:cBhvr>
                                        <p:cTn id="41" dur="500"/>
                                        <p:tgtEl>
                                          <p:spTgt spid="52"/>
                                        </p:tgtEl>
                                      </p:cBhvr>
                                    </p:animEffect>
                                  </p:childTnLst>
                                </p:cTn>
                              </p:par>
                              <p:par>
                                <p:cTn id="42" presetID="22" presetClass="entr" presetSubtype="8" fill="hold" grpId="0" nodeType="with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7EE150-763A-46CB-B2A4-865ECDDC9E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8459" y="713430"/>
            <a:ext cx="9109891" cy="5830501"/>
          </a:xfrm>
          <a:prstGeom prst="rect">
            <a:avLst/>
          </a:prstGeom>
        </p:spPr>
      </p:pic>
      <p:sp>
        <p:nvSpPr>
          <p:cNvPr id="8" name="任意多边形 6">
            <a:extLst>
              <a:ext uri="{FF2B5EF4-FFF2-40B4-BE49-F238E27FC236}">
                <a16:creationId xmlns:a16="http://schemas.microsoft.com/office/drawing/2014/main" id="{C14CC572-810D-42B9-9A17-12C21B619310}"/>
              </a:ext>
            </a:extLst>
          </p:cNvPr>
          <p:cNvSpPr/>
          <p:nvPr/>
        </p:nvSpPr>
        <p:spPr>
          <a:xfrm>
            <a:off x="-138311" y="6479297"/>
            <a:ext cx="12330311" cy="158295"/>
          </a:xfrm>
          <a:custGeom>
            <a:avLst/>
            <a:gdLst>
              <a:gd name="connsiteX0" fmla="*/ 0 w 12296633"/>
              <a:gd name="connsiteY0" fmla="*/ 0 h 204717"/>
              <a:gd name="connsiteX1" fmla="*/ 682388 w 12296633"/>
              <a:gd name="connsiteY1" fmla="*/ 27296 h 204717"/>
              <a:gd name="connsiteX2" fmla="*/ 723332 w 12296633"/>
              <a:gd name="connsiteY2" fmla="*/ 40944 h 204717"/>
              <a:gd name="connsiteX3" fmla="*/ 805218 w 12296633"/>
              <a:gd name="connsiteY3" fmla="*/ 54592 h 204717"/>
              <a:gd name="connsiteX4" fmla="*/ 968991 w 12296633"/>
              <a:gd name="connsiteY4" fmla="*/ 95535 h 204717"/>
              <a:gd name="connsiteX5" fmla="*/ 1856096 w 12296633"/>
              <a:gd name="connsiteY5" fmla="*/ 81887 h 204717"/>
              <a:gd name="connsiteX6" fmla="*/ 1951630 w 12296633"/>
              <a:gd name="connsiteY6" fmla="*/ 68239 h 204717"/>
              <a:gd name="connsiteX7" fmla="*/ 1992573 w 12296633"/>
              <a:gd name="connsiteY7" fmla="*/ 54592 h 204717"/>
              <a:gd name="connsiteX8" fmla="*/ 2047164 w 12296633"/>
              <a:gd name="connsiteY8" fmla="*/ 68239 h 204717"/>
              <a:gd name="connsiteX9" fmla="*/ 2088108 w 12296633"/>
              <a:gd name="connsiteY9" fmla="*/ 81887 h 204717"/>
              <a:gd name="connsiteX10" fmla="*/ 2197290 w 12296633"/>
              <a:gd name="connsiteY10" fmla="*/ 109183 h 204717"/>
              <a:gd name="connsiteX11" fmla="*/ 2251881 w 12296633"/>
              <a:gd name="connsiteY11" fmla="*/ 122830 h 204717"/>
              <a:gd name="connsiteX12" fmla="*/ 2292824 w 12296633"/>
              <a:gd name="connsiteY12" fmla="*/ 136478 h 204717"/>
              <a:gd name="connsiteX13" fmla="*/ 2442949 w 12296633"/>
              <a:gd name="connsiteY13" fmla="*/ 150126 h 204717"/>
              <a:gd name="connsiteX14" fmla="*/ 3125338 w 12296633"/>
              <a:gd name="connsiteY14" fmla="*/ 177421 h 204717"/>
              <a:gd name="connsiteX15" fmla="*/ 3179929 w 12296633"/>
              <a:gd name="connsiteY15" fmla="*/ 191069 h 204717"/>
              <a:gd name="connsiteX16" fmla="*/ 3261815 w 12296633"/>
              <a:gd name="connsiteY16" fmla="*/ 204717 h 204717"/>
              <a:gd name="connsiteX17" fmla="*/ 3671248 w 12296633"/>
              <a:gd name="connsiteY17" fmla="*/ 191069 h 204717"/>
              <a:gd name="connsiteX18" fmla="*/ 3712191 w 12296633"/>
              <a:gd name="connsiteY18" fmla="*/ 177421 h 204717"/>
              <a:gd name="connsiteX19" fmla="*/ 3780430 w 12296633"/>
              <a:gd name="connsiteY19" fmla="*/ 163774 h 204717"/>
              <a:gd name="connsiteX20" fmla="*/ 3821373 w 12296633"/>
              <a:gd name="connsiteY20" fmla="*/ 150126 h 204717"/>
              <a:gd name="connsiteX21" fmla="*/ 3998794 w 12296633"/>
              <a:gd name="connsiteY21" fmla="*/ 122830 h 204717"/>
              <a:gd name="connsiteX22" fmla="*/ 4053385 w 12296633"/>
              <a:gd name="connsiteY22" fmla="*/ 109183 h 204717"/>
              <a:gd name="connsiteX23" fmla="*/ 4312693 w 12296633"/>
              <a:gd name="connsiteY23" fmla="*/ 136478 h 204717"/>
              <a:gd name="connsiteX24" fmla="*/ 4367284 w 12296633"/>
              <a:gd name="connsiteY24" fmla="*/ 163774 h 204717"/>
              <a:gd name="connsiteX25" fmla="*/ 4544705 w 12296633"/>
              <a:gd name="connsiteY25" fmla="*/ 177421 h 204717"/>
              <a:gd name="connsiteX26" fmla="*/ 4735773 w 12296633"/>
              <a:gd name="connsiteY26" fmla="*/ 204717 h 204717"/>
              <a:gd name="connsiteX27" fmla="*/ 5145206 w 12296633"/>
              <a:gd name="connsiteY27" fmla="*/ 191069 h 204717"/>
              <a:gd name="connsiteX28" fmla="*/ 5186149 w 12296633"/>
              <a:gd name="connsiteY28" fmla="*/ 177421 h 204717"/>
              <a:gd name="connsiteX29" fmla="*/ 5240741 w 12296633"/>
              <a:gd name="connsiteY29" fmla="*/ 163774 h 204717"/>
              <a:gd name="connsiteX30" fmla="*/ 6073254 w 12296633"/>
              <a:gd name="connsiteY30" fmla="*/ 177421 h 204717"/>
              <a:gd name="connsiteX31" fmla="*/ 6509982 w 12296633"/>
              <a:gd name="connsiteY31" fmla="*/ 177421 h 204717"/>
              <a:gd name="connsiteX32" fmla="*/ 6550926 w 12296633"/>
              <a:gd name="connsiteY32" fmla="*/ 163774 h 204717"/>
              <a:gd name="connsiteX33" fmla="*/ 6591869 w 12296633"/>
              <a:gd name="connsiteY33" fmla="*/ 136478 h 204717"/>
              <a:gd name="connsiteX34" fmla="*/ 6769290 w 12296633"/>
              <a:gd name="connsiteY34" fmla="*/ 122830 h 204717"/>
              <a:gd name="connsiteX35" fmla="*/ 7765576 w 12296633"/>
              <a:gd name="connsiteY35" fmla="*/ 109183 h 204717"/>
              <a:gd name="connsiteX36" fmla="*/ 7942997 w 12296633"/>
              <a:gd name="connsiteY36" fmla="*/ 95535 h 204717"/>
              <a:gd name="connsiteX37" fmla="*/ 8038532 w 12296633"/>
              <a:gd name="connsiteY37" fmla="*/ 68239 h 204717"/>
              <a:gd name="connsiteX38" fmla="*/ 8106770 w 12296633"/>
              <a:gd name="connsiteY38" fmla="*/ 54592 h 204717"/>
              <a:gd name="connsiteX39" fmla="*/ 8407021 w 12296633"/>
              <a:gd name="connsiteY39" fmla="*/ 27296 h 204717"/>
              <a:gd name="connsiteX40" fmla="*/ 8570794 w 12296633"/>
              <a:gd name="connsiteY40" fmla="*/ 13648 h 204717"/>
              <a:gd name="connsiteX41" fmla="*/ 9048466 w 12296633"/>
              <a:gd name="connsiteY41" fmla="*/ 0 h 204717"/>
              <a:gd name="connsiteX42" fmla="*/ 9539785 w 12296633"/>
              <a:gd name="connsiteY42" fmla="*/ 27296 h 204717"/>
              <a:gd name="connsiteX43" fmla="*/ 9594376 w 12296633"/>
              <a:gd name="connsiteY43" fmla="*/ 40944 h 204717"/>
              <a:gd name="connsiteX44" fmla="*/ 9635320 w 12296633"/>
              <a:gd name="connsiteY44" fmla="*/ 54592 h 204717"/>
              <a:gd name="connsiteX45" fmla="*/ 9990161 w 12296633"/>
              <a:gd name="connsiteY45" fmla="*/ 81887 h 204717"/>
              <a:gd name="connsiteX46" fmla="*/ 10112991 w 12296633"/>
              <a:gd name="connsiteY46" fmla="*/ 95535 h 204717"/>
              <a:gd name="connsiteX47" fmla="*/ 10590663 w 12296633"/>
              <a:gd name="connsiteY47" fmla="*/ 68239 h 204717"/>
              <a:gd name="connsiteX48" fmla="*/ 10631606 w 12296633"/>
              <a:gd name="connsiteY48" fmla="*/ 54592 h 204717"/>
              <a:gd name="connsiteX49" fmla="*/ 10768084 w 12296633"/>
              <a:gd name="connsiteY49" fmla="*/ 40944 h 204717"/>
              <a:gd name="connsiteX50" fmla="*/ 11682484 w 12296633"/>
              <a:gd name="connsiteY50" fmla="*/ 54592 h 204717"/>
              <a:gd name="connsiteX51" fmla="*/ 11900848 w 12296633"/>
              <a:gd name="connsiteY51" fmla="*/ 68239 h 204717"/>
              <a:gd name="connsiteX52" fmla="*/ 12010030 w 12296633"/>
              <a:gd name="connsiteY52" fmla="*/ 95535 h 204717"/>
              <a:gd name="connsiteX53" fmla="*/ 12296633 w 12296633"/>
              <a:gd name="connsiteY53" fmla="*/ 95535 h 20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96633" h="204717">
                <a:moveTo>
                  <a:pt x="0" y="0"/>
                </a:moveTo>
                <a:cubicBezTo>
                  <a:pt x="77651" y="2043"/>
                  <a:pt x="503314" y="3419"/>
                  <a:pt x="682388" y="27296"/>
                </a:cubicBezTo>
                <a:cubicBezTo>
                  <a:pt x="696648" y="29197"/>
                  <a:pt x="709288" y="37823"/>
                  <a:pt x="723332" y="40944"/>
                </a:cubicBezTo>
                <a:cubicBezTo>
                  <a:pt x="750345" y="46947"/>
                  <a:pt x="778372" y="47881"/>
                  <a:pt x="805218" y="54592"/>
                </a:cubicBezTo>
                <a:cubicBezTo>
                  <a:pt x="1021494" y="108661"/>
                  <a:pt x="754722" y="59823"/>
                  <a:pt x="968991" y="95535"/>
                </a:cubicBezTo>
                <a:lnTo>
                  <a:pt x="1856096" y="81887"/>
                </a:lnTo>
                <a:cubicBezTo>
                  <a:pt x="1888252" y="80994"/>
                  <a:pt x="1920087" y="74548"/>
                  <a:pt x="1951630" y="68239"/>
                </a:cubicBezTo>
                <a:cubicBezTo>
                  <a:pt x="1965736" y="65418"/>
                  <a:pt x="1978925" y="59141"/>
                  <a:pt x="1992573" y="54592"/>
                </a:cubicBezTo>
                <a:cubicBezTo>
                  <a:pt x="2010770" y="59141"/>
                  <a:pt x="2029129" y="63086"/>
                  <a:pt x="2047164" y="68239"/>
                </a:cubicBezTo>
                <a:cubicBezTo>
                  <a:pt x="2060997" y="72191"/>
                  <a:pt x="2074229" y="78102"/>
                  <a:pt x="2088108" y="81887"/>
                </a:cubicBezTo>
                <a:cubicBezTo>
                  <a:pt x="2124300" y="91758"/>
                  <a:pt x="2160896" y="100085"/>
                  <a:pt x="2197290" y="109183"/>
                </a:cubicBezTo>
                <a:cubicBezTo>
                  <a:pt x="2215487" y="113732"/>
                  <a:pt x="2234087" y="116898"/>
                  <a:pt x="2251881" y="122830"/>
                </a:cubicBezTo>
                <a:cubicBezTo>
                  <a:pt x="2265529" y="127379"/>
                  <a:pt x="2278583" y="134443"/>
                  <a:pt x="2292824" y="136478"/>
                </a:cubicBezTo>
                <a:cubicBezTo>
                  <a:pt x="2342567" y="143584"/>
                  <a:pt x="2392907" y="145577"/>
                  <a:pt x="2442949" y="150126"/>
                </a:cubicBezTo>
                <a:cubicBezTo>
                  <a:pt x="2689472" y="232300"/>
                  <a:pt x="2429508" y="150134"/>
                  <a:pt x="3125338" y="177421"/>
                </a:cubicBezTo>
                <a:cubicBezTo>
                  <a:pt x="3144081" y="178156"/>
                  <a:pt x="3161536" y="187390"/>
                  <a:pt x="3179929" y="191069"/>
                </a:cubicBezTo>
                <a:cubicBezTo>
                  <a:pt x="3207063" y="196496"/>
                  <a:pt x="3234520" y="200168"/>
                  <a:pt x="3261815" y="204717"/>
                </a:cubicBezTo>
                <a:cubicBezTo>
                  <a:pt x="3398293" y="200168"/>
                  <a:pt x="3534945" y="199330"/>
                  <a:pt x="3671248" y="191069"/>
                </a:cubicBezTo>
                <a:cubicBezTo>
                  <a:pt x="3685608" y="190199"/>
                  <a:pt x="3698235" y="180910"/>
                  <a:pt x="3712191" y="177421"/>
                </a:cubicBezTo>
                <a:cubicBezTo>
                  <a:pt x="3734695" y="171795"/>
                  <a:pt x="3757926" y="169400"/>
                  <a:pt x="3780430" y="163774"/>
                </a:cubicBezTo>
                <a:cubicBezTo>
                  <a:pt x="3794386" y="160285"/>
                  <a:pt x="3807417" y="153615"/>
                  <a:pt x="3821373" y="150126"/>
                </a:cubicBezTo>
                <a:cubicBezTo>
                  <a:pt x="3904854" y="129255"/>
                  <a:pt x="3899359" y="139402"/>
                  <a:pt x="3998794" y="122830"/>
                </a:cubicBezTo>
                <a:cubicBezTo>
                  <a:pt x="4017296" y="119746"/>
                  <a:pt x="4035188" y="113732"/>
                  <a:pt x="4053385" y="109183"/>
                </a:cubicBezTo>
                <a:cubicBezTo>
                  <a:pt x="4084230" y="111386"/>
                  <a:pt x="4248456" y="115065"/>
                  <a:pt x="4312693" y="136478"/>
                </a:cubicBezTo>
                <a:cubicBezTo>
                  <a:pt x="4331994" y="142912"/>
                  <a:pt x="4347249" y="160238"/>
                  <a:pt x="4367284" y="163774"/>
                </a:cubicBezTo>
                <a:cubicBezTo>
                  <a:pt x="4425696" y="174082"/>
                  <a:pt x="4485753" y="170871"/>
                  <a:pt x="4544705" y="177421"/>
                </a:cubicBezTo>
                <a:cubicBezTo>
                  <a:pt x="4608647" y="184526"/>
                  <a:pt x="4735773" y="204717"/>
                  <a:pt x="4735773" y="204717"/>
                </a:cubicBezTo>
                <a:cubicBezTo>
                  <a:pt x="4872251" y="200168"/>
                  <a:pt x="5008903" y="199330"/>
                  <a:pt x="5145206" y="191069"/>
                </a:cubicBezTo>
                <a:cubicBezTo>
                  <a:pt x="5159566" y="190199"/>
                  <a:pt x="5172317" y="181373"/>
                  <a:pt x="5186149" y="177421"/>
                </a:cubicBezTo>
                <a:cubicBezTo>
                  <a:pt x="5204185" y="172268"/>
                  <a:pt x="5222544" y="168323"/>
                  <a:pt x="5240741" y="163774"/>
                </a:cubicBezTo>
                <a:lnTo>
                  <a:pt x="6073254" y="177421"/>
                </a:lnTo>
                <a:cubicBezTo>
                  <a:pt x="6524093" y="189944"/>
                  <a:pt x="5782106" y="212082"/>
                  <a:pt x="6509982" y="177421"/>
                </a:cubicBezTo>
                <a:cubicBezTo>
                  <a:pt x="6523630" y="172872"/>
                  <a:pt x="6538059" y="170208"/>
                  <a:pt x="6550926" y="163774"/>
                </a:cubicBezTo>
                <a:cubicBezTo>
                  <a:pt x="6565597" y="156439"/>
                  <a:pt x="6575747" y="139501"/>
                  <a:pt x="6591869" y="136478"/>
                </a:cubicBezTo>
                <a:cubicBezTo>
                  <a:pt x="6650168" y="125547"/>
                  <a:pt x="6709991" y="124209"/>
                  <a:pt x="6769290" y="122830"/>
                </a:cubicBezTo>
                <a:lnTo>
                  <a:pt x="7765576" y="109183"/>
                </a:lnTo>
                <a:cubicBezTo>
                  <a:pt x="7824716" y="104634"/>
                  <a:pt x="7884088" y="102466"/>
                  <a:pt x="7942997" y="95535"/>
                </a:cubicBezTo>
                <a:cubicBezTo>
                  <a:pt x="7991217" y="89862"/>
                  <a:pt x="7995384" y="79026"/>
                  <a:pt x="8038532" y="68239"/>
                </a:cubicBezTo>
                <a:cubicBezTo>
                  <a:pt x="8061036" y="62613"/>
                  <a:pt x="8083715" y="57154"/>
                  <a:pt x="8106770" y="54592"/>
                </a:cubicBezTo>
                <a:cubicBezTo>
                  <a:pt x="8206652" y="43494"/>
                  <a:pt x="8306914" y="36129"/>
                  <a:pt x="8407021" y="27296"/>
                </a:cubicBezTo>
                <a:cubicBezTo>
                  <a:pt x="8461589" y="22481"/>
                  <a:pt x="8516036" y="15213"/>
                  <a:pt x="8570794" y="13648"/>
                </a:cubicBezTo>
                <a:lnTo>
                  <a:pt x="9048466" y="0"/>
                </a:lnTo>
                <a:cubicBezTo>
                  <a:pt x="9190690" y="5268"/>
                  <a:pt x="9384424" y="3394"/>
                  <a:pt x="9539785" y="27296"/>
                </a:cubicBezTo>
                <a:cubicBezTo>
                  <a:pt x="9558324" y="30148"/>
                  <a:pt x="9576341" y="35791"/>
                  <a:pt x="9594376" y="40944"/>
                </a:cubicBezTo>
                <a:cubicBezTo>
                  <a:pt x="9608209" y="44896"/>
                  <a:pt x="9621101" y="52405"/>
                  <a:pt x="9635320" y="54592"/>
                </a:cubicBezTo>
                <a:cubicBezTo>
                  <a:pt x="9731143" y="69334"/>
                  <a:pt x="9906775" y="75216"/>
                  <a:pt x="9990161" y="81887"/>
                </a:cubicBezTo>
                <a:cubicBezTo>
                  <a:pt x="10031225" y="85172"/>
                  <a:pt x="10072048" y="90986"/>
                  <a:pt x="10112991" y="95535"/>
                </a:cubicBezTo>
                <a:lnTo>
                  <a:pt x="10590663" y="68239"/>
                </a:lnTo>
                <a:cubicBezTo>
                  <a:pt x="10604970" y="66733"/>
                  <a:pt x="10617387" y="56779"/>
                  <a:pt x="10631606" y="54592"/>
                </a:cubicBezTo>
                <a:cubicBezTo>
                  <a:pt x="10676794" y="47640"/>
                  <a:pt x="10722591" y="45493"/>
                  <a:pt x="10768084" y="40944"/>
                </a:cubicBezTo>
                <a:lnTo>
                  <a:pt x="11682484" y="54592"/>
                </a:lnTo>
                <a:cubicBezTo>
                  <a:pt x="11755393" y="56349"/>
                  <a:pt x="11828481" y="59193"/>
                  <a:pt x="11900848" y="68239"/>
                </a:cubicBezTo>
                <a:cubicBezTo>
                  <a:pt x="11938072" y="72892"/>
                  <a:pt x="11972516" y="95535"/>
                  <a:pt x="12010030" y="95535"/>
                </a:cubicBezTo>
                <a:lnTo>
                  <a:pt x="12296633" y="95535"/>
                </a:lnTo>
              </a:path>
            </a:pathLst>
          </a:custGeom>
          <a:ln w="2222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3" name="文本">
            <a:extLst>
              <a:ext uri="{FF2B5EF4-FFF2-40B4-BE49-F238E27FC236}">
                <a16:creationId xmlns:a16="http://schemas.microsoft.com/office/drawing/2014/main" id="{9292C33A-9757-473B-BF7F-811AC27F06C3}"/>
              </a:ext>
            </a:extLst>
          </p:cNvPr>
          <p:cNvSpPr/>
          <p:nvPr/>
        </p:nvSpPr>
        <p:spPr>
          <a:xfrm rot="20605200">
            <a:off x="4577136" y="1644351"/>
            <a:ext cx="3595313"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PART</a:t>
            </a:r>
            <a:r>
              <a:rPr kumimoji="0" lang="en-US" altLang="zh-CN" sz="4800" b="1" i="0" u="none" strike="noStrike" kern="1200" cap="none" spc="0" normalizeH="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 </a:t>
            </a:r>
            <a:r>
              <a:rPr kumimoji="0" lang="en-US" sz="4800" b="1" i="0" u="none" strike="noStrike" kern="1200" cap="none" spc="0" normalizeH="0" baseline="0" noProof="0" dirty="0">
                <a:ln>
                  <a:noFill/>
                </a:ln>
                <a:solidFill>
                  <a:schemeClr val="bg2">
                    <a:lumMod val="25000"/>
                  </a:schemeClr>
                </a:solidFill>
                <a:effectLst/>
                <a:uLnTx/>
                <a:uFillTx/>
                <a:latin typeface="Arial" panose="020B0604020202020204" pitchFamily="34" charset="0"/>
                <a:ea typeface="微软雅黑" panose="020B0503020204020204" pitchFamily="34" charset="-122"/>
                <a:cs typeface="Calibri"/>
                <a:sym typeface="Arial" panose="020B0604020202020204" pitchFamily="34" charset="0"/>
              </a:rPr>
              <a:t>03</a:t>
            </a:r>
          </a:p>
        </p:txBody>
      </p:sp>
      <p:sp>
        <p:nvSpPr>
          <p:cNvPr id="4" name="文本">
            <a:extLst>
              <a:ext uri="{FF2B5EF4-FFF2-40B4-BE49-F238E27FC236}">
                <a16:creationId xmlns:a16="http://schemas.microsoft.com/office/drawing/2014/main" id="{F48D4E40-B3F9-484E-9053-069FB4F71474}"/>
              </a:ext>
            </a:extLst>
          </p:cNvPr>
          <p:cNvSpPr txBox="1"/>
          <p:nvPr/>
        </p:nvSpPr>
        <p:spPr>
          <a:xfrm rot="20605200">
            <a:off x="5172025" y="2365586"/>
            <a:ext cx="3262432" cy="1015663"/>
          </a:xfrm>
          <a:prstGeom prst="rect">
            <a:avLst/>
          </a:prstGeom>
          <a:noFill/>
        </p:spPr>
        <p:txBody>
          <a:bodyPr wrap="none" rtlCol="0">
            <a:spAutoFit/>
          </a:bodyPr>
          <a:lstStyle/>
          <a:p>
            <a:pPr algn="ctr"/>
            <a:r>
              <a:rPr lang="zh-CN" altLang="en-US" sz="6000" dirty="0">
                <a:solidFill>
                  <a:prstClr val="black">
                    <a:lumMod val="75000"/>
                    <a:lumOff val="25000"/>
                  </a:prstClr>
                </a:solidFill>
                <a:latin typeface="Arial" panose="020B0604020202020204" pitchFamily="34" charset="0"/>
                <a:ea typeface="微软雅黑" panose="020B0503020204020204" pitchFamily="34" charset="-122"/>
                <a:sym typeface="Arial" panose="020B0604020202020204" pitchFamily="34" charset="0"/>
              </a:rPr>
              <a:t>功能演示</a:t>
            </a:r>
          </a:p>
        </p:txBody>
      </p:sp>
      <p:sp>
        <p:nvSpPr>
          <p:cNvPr id="6" name="文本">
            <a:extLst>
              <a:ext uri="{FF2B5EF4-FFF2-40B4-BE49-F238E27FC236}">
                <a16:creationId xmlns:a16="http://schemas.microsoft.com/office/drawing/2014/main" id="{1B605C87-414F-44DC-B7F6-C3168C75FCF3}"/>
              </a:ext>
            </a:extLst>
          </p:cNvPr>
          <p:cNvSpPr txBox="1"/>
          <p:nvPr/>
        </p:nvSpPr>
        <p:spPr>
          <a:xfrm rot="20605200">
            <a:off x="5368933" y="3321129"/>
            <a:ext cx="3403497" cy="522451"/>
          </a:xfrm>
          <a:prstGeom prst="rect">
            <a:avLst/>
          </a:prstGeom>
          <a:noFill/>
        </p:spPr>
        <p:txBody>
          <a:bodyPr wrap="none" rtlCol="0">
            <a:spAutoFit/>
          </a:bodyPr>
          <a:lstStyle/>
          <a:p>
            <a:pPr algn="ctr">
              <a:lnSpc>
                <a:spcPct val="130000"/>
              </a:lnSpc>
              <a:defRPr/>
            </a:pPr>
            <a:r>
              <a:rPr lang="en-US" altLang="zh-CN" sz="2400" dirty="0">
                <a:solidFill>
                  <a:schemeClr val="tx2"/>
                </a:solidFill>
                <a:latin typeface="Arial" panose="020B0604020202020204" pitchFamily="34" charset="0"/>
                <a:ea typeface="微软雅黑" panose="020B0503020204020204" pitchFamily="34" charset="-122"/>
                <a:sym typeface="Arial" panose="020B0604020202020204" pitchFamily="34" charset="0"/>
              </a:rPr>
              <a:t>Function demonstration</a:t>
            </a:r>
            <a:endParaRPr lang="zh-CN" altLang="en-US" sz="2400"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794999793"/>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50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par>
                          <p:cTn id="22" fill="hold">
                            <p:stCondLst>
                              <p:cond delay="35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4"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创意手绘风毕业答辩论文答辩开题报告PPT模版"/>
</p:tagLst>
</file>

<file path=ppt/theme/theme1.xml><?xml version="1.0" encoding="utf-8"?>
<a:theme xmlns:a="http://schemas.openxmlformats.org/drawingml/2006/main" name="当图网—www.99ppt.com">
  <a:themeElements>
    <a:clrScheme name="自定义 248">
      <a:dk1>
        <a:srgbClr val="F2AF1A"/>
      </a:dk1>
      <a:lt1>
        <a:sysClr val="window" lastClr="FFFFFF"/>
      </a:lt1>
      <a:dk2>
        <a:srgbClr val="5F5F5F"/>
      </a:dk2>
      <a:lt2>
        <a:srgbClr val="E7E6E6"/>
      </a:lt2>
      <a:accent1>
        <a:srgbClr val="F2AF1A"/>
      </a:accent1>
      <a:accent2>
        <a:srgbClr val="205560"/>
      </a:accent2>
      <a:accent3>
        <a:srgbClr val="F2AF1A"/>
      </a:accent3>
      <a:accent4>
        <a:srgbClr val="205560"/>
      </a:accent4>
      <a:accent5>
        <a:srgbClr val="F2AF1A"/>
      </a:accent5>
      <a:accent6>
        <a:srgbClr val="205560"/>
      </a:accent6>
      <a:hlink>
        <a:srgbClr val="FFFFFF"/>
      </a:hlink>
      <a:folHlink>
        <a:srgbClr val="FFFFFF"/>
      </a:folHlink>
    </a:clrScheme>
    <a:fontScheme name="包字体">
      <a:majorFont>
        <a:latin typeface="等线 Light"/>
        <a:ea typeface="义启粗黑体"/>
        <a:cs typeface=""/>
      </a:majorFont>
      <a:minorFont>
        <a:latin typeface="等线"/>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50000"/>
          </a:lnSpc>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5880</TotalTime>
  <Words>539</Words>
  <Application>Microsoft Office PowerPoint</Application>
  <PresentationFormat>宽屏</PresentationFormat>
  <Paragraphs>95</Paragraphs>
  <Slides>15</Slides>
  <Notes>15</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等线</vt:lpstr>
      <vt:lpstr>等线 Light</vt:lpstr>
      <vt:lpstr>义启粗黑体</vt:lpstr>
      <vt:lpstr>印品黑体</vt:lpstr>
      <vt:lpstr>Arial</vt:lpstr>
      <vt:lpstr>Calibri</vt:lpstr>
      <vt:lpstr>当图网—www.99ppt.com</vt:lpstr>
      <vt:lpstr>PowerPoint 演示文稿</vt:lpstr>
      <vt:lpstr>PowerPoint 演示文稿</vt:lpstr>
      <vt:lpstr>PowerPoint 演示文稿</vt:lpstr>
      <vt:lpstr>目前可以公开的情报——主页面</vt:lpstr>
      <vt:lpstr>目前可以公开的情报——模块们</vt:lpstr>
      <vt:lpstr>目前可以公开的情报——模块们</vt:lpstr>
      <vt:lpstr>PowerPoint 演示文稿</vt:lpstr>
      <vt:lpstr>可以公开的情报——是技术</vt:lpstr>
      <vt:lpstr>PowerPoint 演示文稿</vt:lpstr>
      <vt:lpstr>可以公开的情报——</vt:lpstr>
      <vt:lpstr>PowerPoint 演示文稿</vt:lpstr>
      <vt:lpstr>可以公开的情报——芜湖</vt:lpstr>
      <vt:lpstr>可以公开的情报——是总结</vt:lpstr>
      <vt:lpstr>可以公开的情报——狡辩一下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素材来源网站当图网-www.99ppt.com</dc:title>
  <dc:subject>素材来源网站当图网-www.99ppt.com</dc:subject>
  <dc:creator>素材来源网站当图网-www.99ppt.com</dc:creator>
  <dc:description>素材来源网站当图网-www.99ppt.com</dc:description>
  <cp:lastModifiedBy>1042354296@qq.com</cp:lastModifiedBy>
  <cp:revision>25</cp:revision>
  <dcterms:created xsi:type="dcterms:W3CDTF">2016-07-28T14:37:42Z</dcterms:created>
  <dcterms:modified xsi:type="dcterms:W3CDTF">2020-09-18T01:52:43Z</dcterms:modified>
</cp:coreProperties>
</file>

<file path=docProps/custom.xml><?xml version="1.0" encoding="utf-8"?>
<Properties xmlns="http://schemas.openxmlformats.org/officeDocument/2006/custom-properties" xmlns:vt="http://schemas.openxmlformats.org/officeDocument/2006/docPropsVTypes">
  <property fmtid="{A09F084E-AD41-489F-8076-AA5BE3082BCA}" pid="100">
    <vt:ui4>5</vt:ui4>
  </property>
  <property fmtid="{64440492-4C8B-11D1-8B70-080036B11A03}" pid="11">
    <vt:lpwstr>素材来源网站当图网-www.99ppt.com</vt:lpwstr>
  </property>
</Properties>
</file>